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5" r:id="rId13"/>
    <p:sldId id="276" r:id="rId14"/>
    <p:sldId id="258" r:id="rId15"/>
    <p:sldId id="262" r:id="rId16"/>
    <p:sldId id="260" r:id="rId17"/>
    <p:sldId id="259" r:id="rId18"/>
    <p:sldId id="261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746CFC-F2E3-463A-9A67-1AD786DDBEB6}" v="556" dt="2021-03-05T19:14:34.231"/>
    <p1510:client id="{985AEA49-1338-4B88-AF25-692C60BCD4BE}" v="804" dt="2021-03-05T20:45:35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61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Frye" userId="7fd7a30fda6d6450" providerId="LiveId" clId="{6B746CFC-F2E3-463A-9A67-1AD786DDBEB6}"/>
    <pc:docChg chg="undo custSel addSld delSld modSld sldOrd modMainMaster">
      <pc:chgData name="Jonathan Frye" userId="7fd7a30fda6d6450" providerId="LiveId" clId="{6B746CFC-F2E3-463A-9A67-1AD786DDBEB6}" dt="2021-03-05T22:09:14.060" v="636" actId="478"/>
      <pc:docMkLst>
        <pc:docMk/>
      </pc:docMkLst>
      <pc:sldChg chg="addSp delSp modSp del mod setBg">
        <pc:chgData name="Jonathan Frye" userId="7fd7a30fda6d6450" providerId="LiveId" clId="{6B746CFC-F2E3-463A-9A67-1AD786DDBEB6}" dt="2021-03-05T22:07:33.694" v="631" actId="47"/>
        <pc:sldMkLst>
          <pc:docMk/>
          <pc:sldMk cId="1933350947" sldId="257"/>
        </pc:sldMkLst>
        <pc:spChg chg="add del">
          <ac:chgData name="Jonathan Frye" userId="7fd7a30fda6d6450" providerId="LiveId" clId="{6B746CFC-F2E3-463A-9A67-1AD786DDBEB6}" dt="2021-03-05T18:24:58.911" v="4" actId="26606"/>
          <ac:spMkLst>
            <pc:docMk/>
            <pc:sldMk cId="1933350947" sldId="257"/>
            <ac:spMk id="2" creationId="{44814DA9-26F4-46FE-A7ED-3D5C505C1E15}"/>
          </ac:spMkLst>
        </pc:spChg>
        <pc:spChg chg="del">
          <ac:chgData name="Jonathan Frye" userId="7fd7a30fda6d6450" providerId="LiveId" clId="{6B746CFC-F2E3-463A-9A67-1AD786DDBEB6}" dt="2021-03-05T18:24:45.698" v="0"/>
          <ac:spMkLst>
            <pc:docMk/>
            <pc:sldMk cId="1933350947" sldId="257"/>
            <ac:spMk id="3" creationId="{4311D803-CD18-44DF-9F30-245659817ECE}"/>
          </ac:spMkLst>
        </pc:spChg>
        <pc:spChg chg="add del">
          <ac:chgData name="Jonathan Frye" userId="7fd7a30fda6d6450" providerId="LiveId" clId="{6B746CFC-F2E3-463A-9A67-1AD786DDBEB6}" dt="2021-03-05T18:24:58.911" v="4" actId="26606"/>
          <ac:spMkLst>
            <pc:docMk/>
            <pc:sldMk cId="1933350947" sldId="257"/>
            <ac:spMk id="6" creationId="{42A4FC2C-047E-45A5-965D-8E1E3BF09BC6}"/>
          </ac:spMkLst>
        </pc:spChg>
        <pc:spChg chg="add del">
          <ac:chgData name="Jonathan Frye" userId="7fd7a30fda6d6450" providerId="LiveId" clId="{6B746CFC-F2E3-463A-9A67-1AD786DDBEB6}" dt="2021-03-05T18:24:54.136" v="2" actId="26606"/>
          <ac:spMkLst>
            <pc:docMk/>
            <pc:sldMk cId="1933350947" sldId="257"/>
            <ac:spMk id="9" creationId="{F3060C83-F051-4F0E-ABAD-AA0DFC48B218}"/>
          </ac:spMkLst>
        </pc:spChg>
        <pc:spChg chg="add del">
          <ac:chgData name="Jonathan Frye" userId="7fd7a30fda6d6450" providerId="LiveId" clId="{6B746CFC-F2E3-463A-9A67-1AD786DDBEB6}" dt="2021-03-05T18:24:54.136" v="2" actId="26606"/>
          <ac:spMkLst>
            <pc:docMk/>
            <pc:sldMk cId="1933350947" sldId="257"/>
            <ac:spMk id="11" creationId="{83C98ABE-055B-441F-B07E-44F97F083C39}"/>
          </ac:spMkLst>
        </pc:spChg>
        <pc:spChg chg="add del">
          <ac:chgData name="Jonathan Frye" userId="7fd7a30fda6d6450" providerId="LiveId" clId="{6B746CFC-F2E3-463A-9A67-1AD786DDBEB6}" dt="2021-03-05T18:24:54.136" v="2" actId="26606"/>
          <ac:spMkLst>
            <pc:docMk/>
            <pc:sldMk cId="1933350947" sldId="257"/>
            <ac:spMk id="13" creationId="{29FDB030-9B49-4CED-8CCD-4D99382388AC}"/>
          </ac:spMkLst>
        </pc:spChg>
        <pc:spChg chg="add del">
          <ac:chgData name="Jonathan Frye" userId="7fd7a30fda6d6450" providerId="LiveId" clId="{6B746CFC-F2E3-463A-9A67-1AD786DDBEB6}" dt="2021-03-05T18:24:54.136" v="2" actId="26606"/>
          <ac:spMkLst>
            <pc:docMk/>
            <pc:sldMk cId="1933350947" sldId="257"/>
            <ac:spMk id="15" creationId="{3783CA14-24A1-485C-8B30-D6A5D87987AD}"/>
          </ac:spMkLst>
        </pc:spChg>
        <pc:spChg chg="add del">
          <ac:chgData name="Jonathan Frye" userId="7fd7a30fda6d6450" providerId="LiveId" clId="{6B746CFC-F2E3-463A-9A67-1AD786DDBEB6}" dt="2021-03-05T18:24:54.136" v="2" actId="26606"/>
          <ac:spMkLst>
            <pc:docMk/>
            <pc:sldMk cId="1933350947" sldId="257"/>
            <ac:spMk id="17" creationId="{9A97C86A-04D6-40F7-AE84-31AB43E6A846}"/>
          </ac:spMkLst>
        </pc:spChg>
        <pc:spChg chg="add del">
          <ac:chgData name="Jonathan Frye" userId="7fd7a30fda6d6450" providerId="LiveId" clId="{6B746CFC-F2E3-463A-9A67-1AD786DDBEB6}" dt="2021-03-05T18:24:54.136" v="2" actId="26606"/>
          <ac:spMkLst>
            <pc:docMk/>
            <pc:sldMk cId="1933350947" sldId="257"/>
            <ac:spMk id="19" creationId="{FF9F2414-84E8-453E-B1F3-389FDE8192D9}"/>
          </ac:spMkLst>
        </pc:spChg>
        <pc:spChg chg="add del">
          <ac:chgData name="Jonathan Frye" userId="7fd7a30fda6d6450" providerId="LiveId" clId="{6B746CFC-F2E3-463A-9A67-1AD786DDBEB6}" dt="2021-03-05T18:24:54.136" v="2" actId="26606"/>
          <ac:spMkLst>
            <pc:docMk/>
            <pc:sldMk cId="1933350947" sldId="257"/>
            <ac:spMk id="21" creationId="{3ECA69A1-7536-43AC-85EF-C7106179F5ED}"/>
          </ac:spMkLst>
        </pc:spChg>
        <pc:picChg chg="add mod">
          <ac:chgData name="Jonathan Frye" userId="7fd7a30fda6d6450" providerId="LiveId" clId="{6B746CFC-F2E3-463A-9A67-1AD786DDBEB6}" dt="2021-03-05T18:24:58.911" v="4" actId="26606"/>
          <ac:picMkLst>
            <pc:docMk/>
            <pc:sldMk cId="1933350947" sldId="257"/>
            <ac:picMk id="4" creationId="{DC0EC835-6930-4408-B996-579535ECCD69}"/>
          </ac:picMkLst>
        </pc:picChg>
      </pc:sldChg>
      <pc:sldChg chg="addSp delSp modSp new mod">
        <pc:chgData name="Jonathan Frye" userId="7fd7a30fda6d6450" providerId="LiveId" clId="{6B746CFC-F2E3-463A-9A67-1AD786DDBEB6}" dt="2021-03-05T19:14:34.231" v="630" actId="1076"/>
        <pc:sldMkLst>
          <pc:docMk/>
          <pc:sldMk cId="3250106315" sldId="258"/>
        </pc:sldMkLst>
        <pc:spChg chg="mod">
          <ac:chgData name="Jonathan Frye" userId="7fd7a30fda6d6450" providerId="LiveId" clId="{6B746CFC-F2E3-463A-9A67-1AD786DDBEB6}" dt="2021-03-05T19:14:28.372" v="629" actId="120"/>
          <ac:spMkLst>
            <pc:docMk/>
            <pc:sldMk cId="3250106315" sldId="258"/>
            <ac:spMk id="2" creationId="{45CD28F4-B7F2-4BE5-90BE-0F6AD03C3C92}"/>
          </ac:spMkLst>
        </pc:spChg>
        <pc:spChg chg="del">
          <ac:chgData name="Jonathan Frye" userId="7fd7a30fda6d6450" providerId="LiveId" clId="{6B746CFC-F2E3-463A-9A67-1AD786DDBEB6}" dt="2021-03-05T19:12:01.519" v="603"/>
          <ac:spMkLst>
            <pc:docMk/>
            <pc:sldMk cId="3250106315" sldId="258"/>
            <ac:spMk id="3" creationId="{B5666B85-F0B6-4002-B945-8ACCD7A6ED1E}"/>
          </ac:spMkLst>
        </pc:spChg>
        <pc:picChg chg="add mod">
          <ac:chgData name="Jonathan Frye" userId="7fd7a30fda6d6450" providerId="LiveId" clId="{6B746CFC-F2E3-463A-9A67-1AD786DDBEB6}" dt="2021-03-05T19:14:34.231" v="630" actId="1076"/>
          <ac:picMkLst>
            <pc:docMk/>
            <pc:sldMk cId="3250106315" sldId="258"/>
            <ac:picMk id="1026" creationId="{6820674E-D918-4F08-823C-A9D91F352220}"/>
          </ac:picMkLst>
        </pc:picChg>
      </pc:sldChg>
      <pc:sldChg chg="addSp delSp modSp new mod modNotes">
        <pc:chgData name="Jonathan Frye" userId="7fd7a30fda6d6450" providerId="LiveId" clId="{6B746CFC-F2E3-463A-9A67-1AD786DDBEB6}" dt="2021-03-05T19:02:25.360" v="448" actId="20577"/>
        <pc:sldMkLst>
          <pc:docMk/>
          <pc:sldMk cId="512593575" sldId="259"/>
        </pc:sldMkLst>
        <pc:spChg chg="mod">
          <ac:chgData name="Jonathan Frye" userId="7fd7a30fda6d6450" providerId="LiveId" clId="{6B746CFC-F2E3-463A-9A67-1AD786DDBEB6}" dt="2021-03-05T18:42:23.901" v="32" actId="20577"/>
          <ac:spMkLst>
            <pc:docMk/>
            <pc:sldMk cId="512593575" sldId="259"/>
            <ac:spMk id="2" creationId="{5AF588FE-E888-4223-BAC5-0211214B1BA5}"/>
          </ac:spMkLst>
        </pc:spChg>
        <pc:spChg chg="del">
          <ac:chgData name="Jonathan Frye" userId="7fd7a30fda6d6450" providerId="LiveId" clId="{6B746CFC-F2E3-463A-9A67-1AD786DDBEB6}" dt="2021-03-05T18:29:13.037" v="20" actId="478"/>
          <ac:spMkLst>
            <pc:docMk/>
            <pc:sldMk cId="512593575" sldId="259"/>
            <ac:spMk id="3" creationId="{8F991DAA-8731-4448-97DC-6A285E6AB299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5" creationId="{D27296DC-09C4-46C1-942D-3305820A96D5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6" creationId="{AD5963B0-A0A7-45E3-827C-D172914E3F92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7" creationId="{17AC9ECF-E5F4-4FD3-B274-06BD8F21076D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8" creationId="{E80945E6-B8C0-425E-B3D3-D851ED57689A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9" creationId="{48CAA10A-577D-4E5D-9728-3499205F5C58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10" creationId="{69F3C1E0-B194-43B8-B238-7BDBACB683C8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18" creationId="{79D52411-1760-4F2A-B754-7C753B201146}"/>
          </ac:spMkLst>
        </pc:spChg>
        <pc:spChg chg="add del mod">
          <ac:chgData name="Jonathan Frye" userId="7fd7a30fda6d6450" providerId="LiveId" clId="{6B746CFC-F2E3-463A-9A67-1AD786DDBEB6}" dt="2021-03-05T18:29:25.500" v="21" actId="478"/>
          <ac:spMkLst>
            <pc:docMk/>
            <pc:sldMk cId="512593575" sldId="259"/>
            <ac:spMk id="19" creationId="{6AFE2FBD-10EA-437A-BF18-F436623560AF}"/>
          </ac:spMkLst>
        </pc:spChg>
        <pc:picChg chg="add del mod">
          <ac:chgData name="Jonathan Frye" userId="7fd7a30fda6d6450" providerId="LiveId" clId="{6B746CFC-F2E3-463A-9A67-1AD786DDBEB6}" dt="2021-03-05T18:29:25.500" v="21" actId="478"/>
          <ac:picMkLst>
            <pc:docMk/>
            <pc:sldMk cId="512593575" sldId="259"/>
            <ac:picMk id="4" creationId="{0D07414F-4223-4486-BD55-B64FE5C38583}"/>
          </ac:picMkLst>
        </pc:picChg>
        <pc:picChg chg="add mod">
          <ac:chgData name="Jonathan Frye" userId="7fd7a30fda6d6450" providerId="LiveId" clId="{6B746CFC-F2E3-463A-9A67-1AD786DDBEB6}" dt="2021-03-05T18:42:37.483" v="38" actId="14100"/>
          <ac:picMkLst>
            <pc:docMk/>
            <pc:sldMk cId="512593575" sldId="259"/>
            <ac:picMk id="20" creationId="{E41F1039-B48D-4EB2-9F8A-12247982EEEE}"/>
          </ac:picMkLst>
        </pc:picChg>
        <pc:cxnChg chg="add del mod">
          <ac:chgData name="Jonathan Frye" userId="7fd7a30fda6d6450" providerId="LiveId" clId="{6B746CFC-F2E3-463A-9A67-1AD786DDBEB6}" dt="2021-03-05T18:29:25.500" v="21" actId="478"/>
          <ac:cxnSpMkLst>
            <pc:docMk/>
            <pc:sldMk cId="512593575" sldId="259"/>
            <ac:cxnSpMk id="11" creationId="{4328E7E7-DB9C-4719-883A-1A4F689670D9}"/>
          </ac:cxnSpMkLst>
        </pc:cxnChg>
        <pc:cxnChg chg="add del mod">
          <ac:chgData name="Jonathan Frye" userId="7fd7a30fda6d6450" providerId="LiveId" clId="{6B746CFC-F2E3-463A-9A67-1AD786DDBEB6}" dt="2021-03-05T18:29:25.500" v="21" actId="478"/>
          <ac:cxnSpMkLst>
            <pc:docMk/>
            <pc:sldMk cId="512593575" sldId="259"/>
            <ac:cxnSpMk id="12" creationId="{9304DB0C-BEA2-4E4B-BD1F-C558C403C8BD}"/>
          </ac:cxnSpMkLst>
        </pc:cxnChg>
        <pc:cxnChg chg="add del mod">
          <ac:chgData name="Jonathan Frye" userId="7fd7a30fda6d6450" providerId="LiveId" clId="{6B746CFC-F2E3-463A-9A67-1AD786DDBEB6}" dt="2021-03-05T18:29:25.500" v="21" actId="478"/>
          <ac:cxnSpMkLst>
            <pc:docMk/>
            <pc:sldMk cId="512593575" sldId="259"/>
            <ac:cxnSpMk id="13" creationId="{9CF36FD8-2C1A-45F2-BA1D-DE7835F4B9ED}"/>
          </ac:cxnSpMkLst>
        </pc:cxnChg>
        <pc:cxnChg chg="add del mod">
          <ac:chgData name="Jonathan Frye" userId="7fd7a30fda6d6450" providerId="LiveId" clId="{6B746CFC-F2E3-463A-9A67-1AD786DDBEB6}" dt="2021-03-05T18:29:25.500" v="21" actId="478"/>
          <ac:cxnSpMkLst>
            <pc:docMk/>
            <pc:sldMk cId="512593575" sldId="259"/>
            <ac:cxnSpMk id="14" creationId="{4E59BE2D-0816-4B39-9E00-81211F06E8AC}"/>
          </ac:cxnSpMkLst>
        </pc:cxnChg>
        <pc:cxnChg chg="add del mod">
          <ac:chgData name="Jonathan Frye" userId="7fd7a30fda6d6450" providerId="LiveId" clId="{6B746CFC-F2E3-463A-9A67-1AD786DDBEB6}" dt="2021-03-05T18:29:25.500" v="21" actId="478"/>
          <ac:cxnSpMkLst>
            <pc:docMk/>
            <pc:sldMk cId="512593575" sldId="259"/>
            <ac:cxnSpMk id="15" creationId="{DEEC2F61-1B02-405C-BC25-138CB2A98BD7}"/>
          </ac:cxnSpMkLst>
        </pc:cxnChg>
        <pc:cxnChg chg="add del mod">
          <ac:chgData name="Jonathan Frye" userId="7fd7a30fda6d6450" providerId="LiveId" clId="{6B746CFC-F2E3-463A-9A67-1AD786DDBEB6}" dt="2021-03-05T18:29:25.500" v="21" actId="478"/>
          <ac:cxnSpMkLst>
            <pc:docMk/>
            <pc:sldMk cId="512593575" sldId="259"/>
            <ac:cxnSpMk id="16" creationId="{33A903AE-74A8-4A15-BC35-557B27F5A6BD}"/>
          </ac:cxnSpMkLst>
        </pc:cxnChg>
        <pc:cxnChg chg="add del mod">
          <ac:chgData name="Jonathan Frye" userId="7fd7a30fda6d6450" providerId="LiveId" clId="{6B746CFC-F2E3-463A-9A67-1AD786DDBEB6}" dt="2021-03-05T18:29:25.500" v="21" actId="478"/>
          <ac:cxnSpMkLst>
            <pc:docMk/>
            <pc:sldMk cId="512593575" sldId="259"/>
            <ac:cxnSpMk id="17" creationId="{F78E685D-F507-46A6-84FE-6EC71F37BB12}"/>
          </ac:cxnSpMkLst>
        </pc:cxnChg>
      </pc:sldChg>
      <pc:sldChg chg="addSp delSp modSp new mod ord modNotes">
        <pc:chgData name="Jonathan Frye" userId="7fd7a30fda6d6450" providerId="LiveId" clId="{6B746CFC-F2E3-463A-9A67-1AD786DDBEB6}" dt="2021-03-05T19:01:46.096" v="337" actId="20577"/>
        <pc:sldMkLst>
          <pc:docMk/>
          <pc:sldMk cId="1972921268" sldId="260"/>
        </pc:sldMkLst>
        <pc:spChg chg="mod">
          <ac:chgData name="Jonathan Frye" userId="7fd7a30fda6d6450" providerId="LiveId" clId="{6B746CFC-F2E3-463A-9A67-1AD786DDBEB6}" dt="2021-03-05T18:44:06.862" v="52" actId="20577"/>
          <ac:spMkLst>
            <pc:docMk/>
            <pc:sldMk cId="1972921268" sldId="260"/>
            <ac:spMk id="2" creationId="{443A02A0-EF67-4718-B35F-0B8EADC868B6}"/>
          </ac:spMkLst>
        </pc:spChg>
        <pc:spChg chg="del">
          <ac:chgData name="Jonathan Frye" userId="7fd7a30fda6d6450" providerId="LiveId" clId="{6B746CFC-F2E3-463A-9A67-1AD786DDBEB6}" dt="2021-03-05T18:47:44.114" v="56" actId="478"/>
          <ac:spMkLst>
            <pc:docMk/>
            <pc:sldMk cId="1972921268" sldId="260"/>
            <ac:spMk id="3" creationId="{71D05E62-51A5-484C-B8A4-91BA7EA3808F}"/>
          </ac:spMkLst>
        </pc:spChg>
        <pc:picChg chg="add mod">
          <ac:chgData name="Jonathan Frye" userId="7fd7a30fda6d6450" providerId="LiveId" clId="{6B746CFC-F2E3-463A-9A67-1AD786DDBEB6}" dt="2021-03-05T18:47:42.011" v="55" actId="1076"/>
          <ac:picMkLst>
            <pc:docMk/>
            <pc:sldMk cId="1972921268" sldId="260"/>
            <ac:picMk id="5" creationId="{764645EC-198E-4B39-9D8F-314A855FBC75}"/>
          </ac:picMkLst>
        </pc:picChg>
      </pc:sldChg>
      <pc:sldChg chg="addSp delSp modSp new mod modNotes">
        <pc:chgData name="Jonathan Frye" userId="7fd7a30fda6d6450" providerId="LiveId" clId="{6B746CFC-F2E3-463A-9A67-1AD786DDBEB6}" dt="2021-03-05T19:02:45.493" v="533" actId="20577"/>
        <pc:sldMkLst>
          <pc:docMk/>
          <pc:sldMk cId="3949566421" sldId="261"/>
        </pc:sldMkLst>
        <pc:spChg chg="mod">
          <ac:chgData name="Jonathan Frye" userId="7fd7a30fda6d6450" providerId="LiveId" clId="{6B746CFC-F2E3-463A-9A67-1AD786DDBEB6}" dt="2021-03-05T18:48:34.323" v="73" actId="20577"/>
          <ac:spMkLst>
            <pc:docMk/>
            <pc:sldMk cId="3949566421" sldId="261"/>
            <ac:spMk id="2" creationId="{7B3DB2A0-1228-48F4-8008-5AA841292572}"/>
          </ac:spMkLst>
        </pc:spChg>
        <pc:spChg chg="del mod">
          <ac:chgData name="Jonathan Frye" userId="7fd7a30fda6d6450" providerId="LiveId" clId="{6B746CFC-F2E3-463A-9A67-1AD786DDBEB6}" dt="2021-03-05T18:48:52.926" v="76" actId="478"/>
          <ac:spMkLst>
            <pc:docMk/>
            <pc:sldMk cId="3949566421" sldId="261"/>
            <ac:spMk id="3" creationId="{6AC3B987-79ED-4DC5-A768-1707A257D1ED}"/>
          </ac:spMkLst>
        </pc:spChg>
        <pc:spChg chg="add del mod">
          <ac:chgData name="Jonathan Frye" userId="7fd7a30fda6d6450" providerId="LiveId" clId="{6B746CFC-F2E3-463A-9A67-1AD786DDBEB6}" dt="2021-03-05T18:48:55.378" v="77" actId="478"/>
          <ac:spMkLst>
            <pc:docMk/>
            <pc:sldMk cId="3949566421" sldId="261"/>
            <ac:spMk id="5" creationId="{EBDE3E5F-6832-47CE-B08E-340C6D2BAD73}"/>
          </ac:spMkLst>
        </pc:spChg>
        <pc:graphicFrameChg chg="add mod">
          <ac:chgData name="Jonathan Frye" userId="7fd7a30fda6d6450" providerId="LiveId" clId="{6B746CFC-F2E3-463A-9A67-1AD786DDBEB6}" dt="2021-03-05T18:49:37.759" v="100" actId="20577"/>
          <ac:graphicFrameMkLst>
            <pc:docMk/>
            <pc:sldMk cId="3949566421" sldId="261"/>
            <ac:graphicFrameMk id="6" creationId="{03ACBD6D-55E2-4F11-B766-E23FB6B8DF9A}"/>
          </ac:graphicFrameMkLst>
        </pc:graphicFrameChg>
      </pc:sldChg>
      <pc:sldChg chg="addSp delSp modSp add mod">
        <pc:chgData name="Jonathan Frye" userId="7fd7a30fda6d6450" providerId="LiveId" clId="{6B746CFC-F2E3-463A-9A67-1AD786DDBEB6}" dt="2021-03-05T19:08:42.298" v="602" actId="1076"/>
        <pc:sldMkLst>
          <pc:docMk/>
          <pc:sldMk cId="4053474092" sldId="262"/>
        </pc:sldMkLst>
        <pc:spChg chg="mod">
          <ac:chgData name="Jonathan Frye" userId="7fd7a30fda6d6450" providerId="LiveId" clId="{6B746CFC-F2E3-463A-9A67-1AD786DDBEB6}" dt="2021-03-05T19:03:22.896" v="541" actId="313"/>
          <ac:spMkLst>
            <pc:docMk/>
            <pc:sldMk cId="4053474092" sldId="262"/>
            <ac:spMk id="2" creationId="{44814DA9-26F4-46FE-A7ED-3D5C505C1E15}"/>
          </ac:spMkLst>
        </pc:spChg>
        <pc:spChg chg="add del mod">
          <ac:chgData name="Jonathan Frye" userId="7fd7a30fda6d6450" providerId="LiveId" clId="{6B746CFC-F2E3-463A-9A67-1AD786DDBEB6}" dt="2021-03-05T19:06:40.623" v="583" actId="478"/>
          <ac:spMkLst>
            <pc:docMk/>
            <pc:sldMk cId="4053474092" sldId="262"/>
            <ac:spMk id="9" creationId="{C4B1A3AC-DDBB-40AA-B523-6EE6A5EB05F3}"/>
          </ac:spMkLst>
        </pc:spChg>
        <pc:picChg chg="del mod modCrop">
          <ac:chgData name="Jonathan Frye" userId="7fd7a30fda6d6450" providerId="LiveId" clId="{6B746CFC-F2E3-463A-9A67-1AD786DDBEB6}" dt="2021-03-05T19:06:11.404" v="580" actId="478"/>
          <ac:picMkLst>
            <pc:docMk/>
            <pc:sldMk cId="4053474092" sldId="262"/>
            <ac:picMk id="4" creationId="{DC0EC835-6930-4408-B996-579535ECCD69}"/>
          </ac:picMkLst>
        </pc:picChg>
        <pc:picChg chg="add del mod modCrop">
          <ac:chgData name="Jonathan Frye" userId="7fd7a30fda6d6450" providerId="LiveId" clId="{6B746CFC-F2E3-463A-9A67-1AD786DDBEB6}" dt="2021-03-05T19:06:08.920" v="579" actId="478"/>
          <ac:picMkLst>
            <pc:docMk/>
            <pc:sldMk cId="4053474092" sldId="262"/>
            <ac:picMk id="5" creationId="{0CFD27B1-1E60-44EC-868E-742B41780DCB}"/>
          </ac:picMkLst>
        </pc:picChg>
        <pc:picChg chg="add del mod modCrop">
          <ac:chgData name="Jonathan Frye" userId="7fd7a30fda6d6450" providerId="LiveId" clId="{6B746CFC-F2E3-463A-9A67-1AD786DDBEB6}" dt="2021-03-05T19:06:11.404" v="580" actId="478"/>
          <ac:picMkLst>
            <pc:docMk/>
            <pc:sldMk cId="4053474092" sldId="262"/>
            <ac:picMk id="6" creationId="{9ED94A24-3117-4ED1-BF4B-0F0C004B2266}"/>
          </ac:picMkLst>
        </pc:picChg>
        <pc:picChg chg="add del mod modCrop">
          <ac:chgData name="Jonathan Frye" userId="7fd7a30fda6d6450" providerId="LiveId" clId="{6B746CFC-F2E3-463A-9A67-1AD786DDBEB6}" dt="2021-03-05T19:06:08.920" v="579" actId="478"/>
          <ac:picMkLst>
            <pc:docMk/>
            <pc:sldMk cId="4053474092" sldId="262"/>
            <ac:picMk id="7" creationId="{20DE1A2F-58A4-4C09-9A64-6E65B04435BA}"/>
          </ac:picMkLst>
        </pc:picChg>
        <pc:picChg chg="add del mod modCrop">
          <ac:chgData name="Jonathan Frye" userId="7fd7a30fda6d6450" providerId="LiveId" clId="{6B746CFC-F2E3-463A-9A67-1AD786DDBEB6}" dt="2021-03-05T19:06:08.920" v="579" actId="478"/>
          <ac:picMkLst>
            <pc:docMk/>
            <pc:sldMk cId="4053474092" sldId="262"/>
            <ac:picMk id="8" creationId="{3C2C8763-D197-41C9-BDE3-5D77B8A290FC}"/>
          </ac:picMkLst>
        </pc:picChg>
        <pc:picChg chg="add mod modCrop">
          <ac:chgData name="Jonathan Frye" userId="7fd7a30fda6d6450" providerId="LiveId" clId="{6B746CFC-F2E3-463A-9A67-1AD786DDBEB6}" dt="2021-03-05T19:08:42.298" v="602" actId="1076"/>
          <ac:picMkLst>
            <pc:docMk/>
            <pc:sldMk cId="4053474092" sldId="262"/>
            <ac:picMk id="11" creationId="{99760C16-DC74-49F6-A833-9E5771AF5FB6}"/>
          </ac:picMkLst>
        </pc:picChg>
        <pc:picChg chg="add mod modCrop">
          <ac:chgData name="Jonathan Frye" userId="7fd7a30fda6d6450" providerId="LiveId" clId="{6B746CFC-F2E3-463A-9A67-1AD786DDBEB6}" dt="2021-03-05T19:07:09.780" v="588" actId="732"/>
          <ac:picMkLst>
            <pc:docMk/>
            <pc:sldMk cId="4053474092" sldId="262"/>
            <ac:picMk id="12" creationId="{C44AE1BF-BA19-4809-A5CD-F6A0DEC013FA}"/>
          </ac:picMkLst>
        </pc:picChg>
        <pc:picChg chg="add mod modCrop">
          <ac:chgData name="Jonathan Frye" userId="7fd7a30fda6d6450" providerId="LiveId" clId="{6B746CFC-F2E3-463A-9A67-1AD786DDBEB6}" dt="2021-03-05T19:07:31.727" v="593" actId="18131"/>
          <ac:picMkLst>
            <pc:docMk/>
            <pc:sldMk cId="4053474092" sldId="262"/>
            <ac:picMk id="13" creationId="{68E4EC89-3B58-4686-993F-51EEA5AB44CD}"/>
          </ac:picMkLst>
        </pc:picChg>
        <pc:picChg chg="add mod modCrop">
          <ac:chgData name="Jonathan Frye" userId="7fd7a30fda6d6450" providerId="LiveId" clId="{6B746CFC-F2E3-463A-9A67-1AD786DDBEB6}" dt="2021-03-05T19:07:49.067" v="596" actId="18131"/>
          <ac:picMkLst>
            <pc:docMk/>
            <pc:sldMk cId="4053474092" sldId="262"/>
            <ac:picMk id="14" creationId="{0299CF17-88A0-4B13-8CD6-24EE4ECDD21C}"/>
          </ac:picMkLst>
        </pc:picChg>
        <pc:picChg chg="add mod modCrop">
          <ac:chgData name="Jonathan Frye" userId="7fd7a30fda6d6450" providerId="LiveId" clId="{6B746CFC-F2E3-463A-9A67-1AD786DDBEB6}" dt="2021-03-05T19:07:58.552" v="597" actId="18131"/>
          <ac:picMkLst>
            <pc:docMk/>
            <pc:sldMk cId="4053474092" sldId="262"/>
            <ac:picMk id="15" creationId="{8C92383E-531E-44E9-8687-AE6D5E1B9A9A}"/>
          </ac:picMkLst>
        </pc:picChg>
      </pc:sldChg>
      <pc:sldChg chg="addSp delSp modSp add mod">
        <pc:chgData name="Jonathan Frye" userId="7fd7a30fda6d6450" providerId="LiveId" clId="{6B746CFC-F2E3-463A-9A67-1AD786DDBEB6}" dt="2021-03-05T22:09:14.060" v="636" actId="478"/>
        <pc:sldMkLst>
          <pc:docMk/>
          <pc:sldMk cId="0" sldId="263"/>
        </pc:sldMkLst>
        <pc:spChg chg="add del mod">
          <ac:chgData name="Jonathan Frye" userId="7fd7a30fda6d6450" providerId="LiveId" clId="{6B746CFC-F2E3-463A-9A67-1AD786DDBEB6}" dt="2021-03-05T18:57:08.284" v="135" actId="20577"/>
          <ac:spMkLst>
            <pc:docMk/>
            <pc:sldMk cId="0" sldId="263"/>
            <ac:spMk id="8" creationId="{00000000-0000-0000-0000-000000000000}"/>
          </ac:spMkLst>
        </pc:spChg>
        <pc:spChg chg="add mod">
          <ac:chgData name="Jonathan Frye" userId="7fd7a30fda6d6450" providerId="LiveId" clId="{6B746CFC-F2E3-463A-9A67-1AD786DDBEB6}" dt="2021-03-05T18:58:11.340" v="171" actId="20577"/>
          <ac:spMkLst>
            <pc:docMk/>
            <pc:sldMk cId="0" sldId="263"/>
            <ac:spMk id="22" creationId="{E3571688-1A10-4F0D-B5C8-8E340E92A62C}"/>
          </ac:spMkLst>
        </pc:spChg>
        <pc:picChg chg="mod modCrop">
          <ac:chgData name="Jonathan Frye" userId="7fd7a30fda6d6450" providerId="LiveId" clId="{6B746CFC-F2E3-463A-9A67-1AD786DDBEB6}" dt="2021-03-05T18:57:28.519" v="137" actId="732"/>
          <ac:picMkLst>
            <pc:docMk/>
            <pc:sldMk cId="0" sldId="263"/>
            <ac:picMk id="4" creationId="{00000000-0000-0000-0000-000000000000}"/>
          </ac:picMkLst>
        </pc:picChg>
        <pc:cxnChg chg="mod">
          <ac:chgData name="Jonathan Frye" userId="7fd7a30fda6d6450" providerId="LiveId" clId="{6B746CFC-F2E3-463A-9A67-1AD786DDBEB6}" dt="2021-03-05T18:57:16.003" v="136" actId="14100"/>
          <ac:cxnSpMkLst>
            <pc:docMk/>
            <pc:sldMk cId="0" sldId="263"/>
            <ac:cxnSpMk id="14" creationId="{00000000-0000-0000-0000-000000000000}"/>
          </ac:cxnSpMkLst>
        </pc:cxnChg>
        <pc:cxnChg chg="add mod">
          <ac:chgData name="Jonathan Frye" userId="7fd7a30fda6d6450" providerId="LiveId" clId="{6B746CFC-F2E3-463A-9A67-1AD786DDBEB6}" dt="2021-03-05T18:57:54.637" v="142" actId="14100"/>
          <ac:cxnSpMkLst>
            <pc:docMk/>
            <pc:sldMk cId="0" sldId="263"/>
            <ac:cxnSpMk id="24" creationId="{B4BCA0FD-D584-436D-997D-591C1E113788}"/>
          </ac:cxnSpMkLst>
        </pc:cxnChg>
        <pc:cxnChg chg="del">
          <ac:chgData name="Jonathan Frye" userId="7fd7a30fda6d6450" providerId="LiveId" clId="{6B746CFC-F2E3-463A-9A67-1AD786DDBEB6}" dt="2021-03-05T22:09:14.060" v="636" actId="478"/>
          <ac:cxnSpMkLst>
            <pc:docMk/>
            <pc:sldMk cId="0" sldId="263"/>
            <ac:cxnSpMk id="36" creationId="{00000000-0000-0000-0000-000000000000}"/>
          </ac:cxnSpMkLst>
        </pc:cxnChg>
      </pc:sldChg>
      <pc:sldChg chg="modSp mod">
        <pc:chgData name="Jonathan Frye" userId="7fd7a30fda6d6450" providerId="LiveId" clId="{6B746CFC-F2E3-463A-9A67-1AD786DDBEB6}" dt="2021-03-05T22:08:12.157" v="635" actId="1076"/>
        <pc:sldMkLst>
          <pc:docMk/>
          <pc:sldMk cId="4228544627" sldId="264"/>
        </pc:sldMkLst>
        <pc:spChg chg="mod">
          <ac:chgData name="Jonathan Frye" userId="7fd7a30fda6d6450" providerId="LiveId" clId="{6B746CFC-F2E3-463A-9A67-1AD786DDBEB6}" dt="2021-03-05T22:08:12.157" v="635" actId="1076"/>
          <ac:spMkLst>
            <pc:docMk/>
            <pc:sldMk cId="4228544627" sldId="264"/>
            <ac:spMk id="2" creationId="{72C4B023-1CA9-491F-8703-9B85283DE199}"/>
          </ac:spMkLst>
        </pc:spChg>
      </pc:sldChg>
      <pc:sldMasterChg chg="modSldLayout">
        <pc:chgData name="Jonathan Frye" userId="7fd7a30fda6d6450" providerId="LiveId" clId="{6B746CFC-F2E3-463A-9A67-1AD786DDBEB6}" dt="2021-03-05T18:43:31.257" v="39" actId="122"/>
        <pc:sldMasterMkLst>
          <pc:docMk/>
          <pc:sldMasterMk cId="3099221789" sldId="2147483648"/>
        </pc:sldMasterMkLst>
        <pc:sldLayoutChg chg="modSp">
          <pc:chgData name="Jonathan Frye" userId="7fd7a30fda6d6450" providerId="LiveId" clId="{6B746CFC-F2E3-463A-9A67-1AD786DDBEB6}" dt="2021-03-05T18:43:31.257" v="39" actId="122"/>
          <pc:sldLayoutMkLst>
            <pc:docMk/>
            <pc:sldMasterMk cId="3099221789" sldId="2147483648"/>
            <pc:sldLayoutMk cId="467736273" sldId="2147483650"/>
          </pc:sldLayoutMkLst>
          <pc:spChg chg="mod">
            <ac:chgData name="Jonathan Frye" userId="7fd7a30fda6d6450" providerId="LiveId" clId="{6B746CFC-F2E3-463A-9A67-1AD786DDBEB6}" dt="2021-03-05T18:43:31.257" v="39" actId="122"/>
            <ac:spMkLst>
              <pc:docMk/>
              <pc:sldMasterMk cId="3099221789" sldId="2147483648"/>
              <pc:sldLayoutMk cId="467736273" sldId="2147483650"/>
              <ac:spMk id="2" creationId="{CE953616-2C37-4046-92B2-100CAFF44416}"/>
            </ac:spMkLst>
          </pc:spChg>
        </pc:sldLayoutChg>
      </pc:sldMasterChg>
    </pc:docChg>
  </pc:docChgLst>
  <pc:docChgLst>
    <pc:chgData name="Angela Deakin" userId="bb65212113e593c8" providerId="LiveId" clId="{985AEA49-1338-4B88-AF25-692C60BCD4BE}"/>
    <pc:docChg chg="undo redo custSel addSld delSld modSld sldOrd">
      <pc:chgData name="Angela Deakin" userId="bb65212113e593c8" providerId="LiveId" clId="{985AEA49-1338-4B88-AF25-692C60BCD4BE}" dt="2021-03-05T20:45:35.192" v="806" actId="732"/>
      <pc:docMkLst>
        <pc:docMk/>
      </pc:docMkLst>
      <pc:sldChg chg="modTransition">
        <pc:chgData name="Angela Deakin" userId="bb65212113e593c8" providerId="LiveId" clId="{985AEA49-1338-4B88-AF25-692C60BCD4BE}" dt="2021-03-05T19:11:12.524" v="75"/>
        <pc:sldMkLst>
          <pc:docMk/>
          <pc:sldMk cId="1933350947" sldId="257"/>
        </pc:sldMkLst>
      </pc:sldChg>
      <pc:sldChg chg="add del">
        <pc:chgData name="Angela Deakin" userId="bb65212113e593c8" providerId="LiveId" clId="{985AEA49-1338-4B88-AF25-692C60BCD4BE}" dt="2021-03-05T18:56:54.378" v="1" actId="2696"/>
        <pc:sldMkLst>
          <pc:docMk/>
          <pc:sldMk cId="557577094" sldId="264"/>
        </pc:sldMkLst>
      </pc:sldChg>
      <pc:sldChg chg="addSp delSp modSp new mod ord modTransition modClrScheme chgLayout">
        <pc:chgData name="Angela Deakin" userId="bb65212113e593c8" providerId="LiveId" clId="{985AEA49-1338-4B88-AF25-692C60BCD4BE}" dt="2021-03-05T20:25:40.520" v="490" actId="1036"/>
        <pc:sldMkLst>
          <pc:docMk/>
          <pc:sldMk cId="4228544627" sldId="264"/>
        </pc:sldMkLst>
        <pc:spChg chg="mod ord">
          <ac:chgData name="Angela Deakin" userId="bb65212113e593c8" providerId="LiveId" clId="{985AEA49-1338-4B88-AF25-692C60BCD4BE}" dt="2021-03-05T19:04:27.666" v="30" actId="700"/>
          <ac:spMkLst>
            <pc:docMk/>
            <pc:sldMk cId="4228544627" sldId="264"/>
            <ac:spMk id="2" creationId="{72C4B023-1CA9-491F-8703-9B85283DE199}"/>
          </ac:spMkLst>
        </pc:spChg>
        <pc:spChg chg="del">
          <ac:chgData name="Angela Deakin" userId="bb65212113e593c8" providerId="LiveId" clId="{985AEA49-1338-4B88-AF25-692C60BCD4BE}" dt="2021-03-05T19:04:21.349" v="29" actId="700"/>
          <ac:spMkLst>
            <pc:docMk/>
            <pc:sldMk cId="4228544627" sldId="264"/>
            <ac:spMk id="3" creationId="{9C1FAB5B-D938-43E1-B08F-A0D353B5239A}"/>
          </ac:spMkLst>
        </pc:spChg>
        <pc:picChg chg="add mod modCrop">
          <ac:chgData name="Angela Deakin" userId="bb65212113e593c8" providerId="LiveId" clId="{985AEA49-1338-4B88-AF25-692C60BCD4BE}" dt="2021-03-05T20:25:40.520" v="490" actId="1036"/>
          <ac:picMkLst>
            <pc:docMk/>
            <pc:sldMk cId="4228544627" sldId="264"/>
            <ac:picMk id="5" creationId="{164F60DF-A47F-43C4-B15C-6ACF6F2C1D52}"/>
          </ac:picMkLst>
        </pc:picChg>
        <pc:picChg chg="add mod modCrop">
          <ac:chgData name="Angela Deakin" userId="bb65212113e593c8" providerId="LiveId" clId="{985AEA49-1338-4B88-AF25-692C60BCD4BE}" dt="2021-03-05T20:25:40.520" v="490" actId="1036"/>
          <ac:picMkLst>
            <pc:docMk/>
            <pc:sldMk cId="4228544627" sldId="264"/>
            <ac:picMk id="7" creationId="{1531BF74-BAC5-495D-A795-5D1529695E1E}"/>
          </ac:picMkLst>
        </pc:picChg>
        <pc:picChg chg="add mod modCrop">
          <ac:chgData name="Angela Deakin" userId="bb65212113e593c8" providerId="LiveId" clId="{985AEA49-1338-4B88-AF25-692C60BCD4BE}" dt="2021-03-05T20:25:40.520" v="490" actId="1036"/>
          <ac:picMkLst>
            <pc:docMk/>
            <pc:sldMk cId="4228544627" sldId="264"/>
            <ac:picMk id="9" creationId="{7D3A3C89-453E-4DC8-9423-5B825104AD1A}"/>
          </ac:picMkLst>
        </pc:picChg>
        <pc:picChg chg="add mod modCrop">
          <ac:chgData name="Angela Deakin" userId="bb65212113e593c8" providerId="LiveId" clId="{985AEA49-1338-4B88-AF25-692C60BCD4BE}" dt="2021-03-05T20:25:40.520" v="490" actId="1036"/>
          <ac:picMkLst>
            <pc:docMk/>
            <pc:sldMk cId="4228544627" sldId="264"/>
            <ac:picMk id="11" creationId="{F065BBE6-8399-4369-8E7F-51FA287F5BC9}"/>
          </ac:picMkLst>
        </pc:picChg>
        <pc:picChg chg="add mod modCrop">
          <ac:chgData name="Angela Deakin" userId="bb65212113e593c8" providerId="LiveId" clId="{985AEA49-1338-4B88-AF25-692C60BCD4BE}" dt="2021-03-05T20:25:40.520" v="490" actId="1036"/>
          <ac:picMkLst>
            <pc:docMk/>
            <pc:sldMk cId="4228544627" sldId="264"/>
            <ac:picMk id="13" creationId="{C780A38F-3260-499B-8841-C99348AEE7B4}"/>
          </ac:picMkLst>
        </pc:picChg>
      </pc:sldChg>
      <pc:sldChg chg="add modTransition">
        <pc:chgData name="Angela Deakin" userId="bb65212113e593c8" providerId="LiveId" clId="{985AEA49-1338-4B88-AF25-692C60BCD4BE}" dt="2021-03-05T19:13:22.418" v="80"/>
        <pc:sldMkLst>
          <pc:docMk/>
          <pc:sldMk cId="487913635" sldId="265"/>
        </pc:sldMkLst>
      </pc:sldChg>
      <pc:sldChg chg="addSp delSp modSp add mod">
        <pc:chgData name="Angela Deakin" userId="bb65212113e593c8" providerId="LiveId" clId="{985AEA49-1338-4B88-AF25-692C60BCD4BE}" dt="2021-03-05T19:44:05.591" v="155" actId="478"/>
        <pc:sldMkLst>
          <pc:docMk/>
          <pc:sldMk cId="3086471064" sldId="266"/>
        </pc:sldMkLst>
        <pc:grpChg chg="add del mod">
          <ac:chgData name="Angela Deakin" userId="bb65212113e593c8" providerId="LiveId" clId="{985AEA49-1338-4B88-AF25-692C60BCD4BE}" dt="2021-03-05T19:26:22.217" v="88" actId="165"/>
          <ac:grpSpMkLst>
            <pc:docMk/>
            <pc:sldMk cId="3086471064" sldId="266"/>
            <ac:grpSpMk id="3" creationId="{FD323CE4-FB20-48E3-93A5-57EEAE5CA55E}"/>
          </ac:grpSpMkLst>
        </pc:grpChg>
        <pc:grpChg chg="add del mod">
          <ac:chgData name="Angela Deakin" userId="bb65212113e593c8" providerId="LiveId" clId="{985AEA49-1338-4B88-AF25-692C60BCD4BE}" dt="2021-03-05T19:36:26.872" v="97" actId="165"/>
          <ac:grpSpMkLst>
            <pc:docMk/>
            <pc:sldMk cId="3086471064" sldId="266"/>
            <ac:grpSpMk id="4" creationId="{068D35B0-CED7-4D22-A14C-1B58DD37F212}"/>
          </ac:grpSpMkLst>
        </pc:grpChg>
        <pc:picChg chg="mod topLvl">
          <ac:chgData name="Angela Deakin" userId="bb65212113e593c8" providerId="LiveId" clId="{985AEA49-1338-4B88-AF25-692C60BCD4BE}" dt="2021-03-05T19:36:26.872" v="97" actId="165"/>
          <ac:picMkLst>
            <pc:docMk/>
            <pc:sldMk cId="3086471064" sldId="266"/>
            <ac:picMk id="5" creationId="{164F60DF-A47F-43C4-B15C-6ACF6F2C1D52}"/>
          </ac:picMkLst>
        </pc:picChg>
        <pc:picChg chg="mod topLvl">
          <ac:chgData name="Angela Deakin" userId="bb65212113e593c8" providerId="LiveId" clId="{985AEA49-1338-4B88-AF25-692C60BCD4BE}" dt="2021-03-05T19:37:14.559" v="99" actId="29295"/>
          <ac:picMkLst>
            <pc:docMk/>
            <pc:sldMk cId="3086471064" sldId="266"/>
            <ac:picMk id="7" creationId="{1531BF74-BAC5-495D-A795-5D1529695E1E}"/>
          </ac:picMkLst>
        </pc:picChg>
        <pc:picChg chg="mod topLvl">
          <ac:chgData name="Angela Deakin" userId="bb65212113e593c8" providerId="LiveId" clId="{985AEA49-1338-4B88-AF25-692C60BCD4BE}" dt="2021-03-05T19:37:29.820" v="100" actId="29295"/>
          <ac:picMkLst>
            <pc:docMk/>
            <pc:sldMk cId="3086471064" sldId="266"/>
            <ac:picMk id="9" creationId="{7D3A3C89-453E-4DC8-9423-5B825104AD1A}"/>
          </ac:picMkLst>
        </pc:picChg>
        <pc:picChg chg="add del mod topLvl">
          <ac:chgData name="Angela Deakin" userId="bb65212113e593c8" providerId="LiveId" clId="{985AEA49-1338-4B88-AF25-692C60BCD4BE}" dt="2021-03-05T19:44:05.591" v="155" actId="478"/>
          <ac:picMkLst>
            <pc:docMk/>
            <pc:sldMk cId="3086471064" sldId="266"/>
            <ac:picMk id="11" creationId="{F065BBE6-8399-4369-8E7F-51FA287F5BC9}"/>
          </ac:picMkLst>
        </pc:picChg>
        <pc:picChg chg="add del mod topLvl">
          <ac:chgData name="Angela Deakin" userId="bb65212113e593c8" providerId="LiveId" clId="{985AEA49-1338-4B88-AF25-692C60BCD4BE}" dt="2021-03-05T19:44:04.416" v="154" actId="478"/>
          <ac:picMkLst>
            <pc:docMk/>
            <pc:sldMk cId="3086471064" sldId="266"/>
            <ac:picMk id="13" creationId="{C780A38F-3260-499B-8841-C99348AEE7B4}"/>
          </ac:picMkLst>
        </pc:picChg>
      </pc:sldChg>
      <pc:sldChg chg="addSp delSp modSp add mod">
        <pc:chgData name="Angela Deakin" userId="bb65212113e593c8" providerId="LiveId" clId="{985AEA49-1338-4B88-AF25-692C60BCD4BE}" dt="2021-03-05T19:48:21.780" v="289" actId="29295"/>
        <pc:sldMkLst>
          <pc:docMk/>
          <pc:sldMk cId="4008147058" sldId="267"/>
        </pc:sldMkLst>
        <pc:grpChg chg="add del mod">
          <ac:chgData name="Angela Deakin" userId="bb65212113e593c8" providerId="LiveId" clId="{985AEA49-1338-4B88-AF25-692C60BCD4BE}" dt="2021-03-05T19:38:22.473" v="103" actId="165"/>
          <ac:grpSpMkLst>
            <pc:docMk/>
            <pc:sldMk cId="4008147058" sldId="267"/>
            <ac:grpSpMk id="3" creationId="{34593FF4-5529-4A5C-A8B5-CC2A7C8254D4}"/>
          </ac:grpSpMkLst>
        </pc:grpChg>
        <pc:picChg chg="mod topLvl modCrop">
          <ac:chgData name="Angela Deakin" userId="bb65212113e593c8" providerId="LiveId" clId="{985AEA49-1338-4B88-AF25-692C60BCD4BE}" dt="2021-03-05T19:39:52.045" v="135" actId="1035"/>
          <ac:picMkLst>
            <pc:docMk/>
            <pc:sldMk cId="4008147058" sldId="267"/>
            <ac:picMk id="5" creationId="{164F60DF-A47F-43C4-B15C-6ACF6F2C1D52}"/>
          </ac:picMkLst>
        </pc:picChg>
        <pc:picChg chg="mod topLvl">
          <ac:chgData name="Angela Deakin" userId="bb65212113e593c8" providerId="LiveId" clId="{985AEA49-1338-4B88-AF25-692C60BCD4BE}" dt="2021-03-05T19:39:52.045" v="135" actId="1035"/>
          <ac:picMkLst>
            <pc:docMk/>
            <pc:sldMk cId="4008147058" sldId="267"/>
            <ac:picMk id="7" creationId="{1531BF74-BAC5-495D-A795-5D1529695E1E}"/>
          </ac:picMkLst>
        </pc:picChg>
        <pc:picChg chg="mod topLvl">
          <ac:chgData name="Angela Deakin" userId="bb65212113e593c8" providerId="LiveId" clId="{985AEA49-1338-4B88-AF25-692C60BCD4BE}" dt="2021-03-05T19:39:52.045" v="135" actId="1035"/>
          <ac:picMkLst>
            <pc:docMk/>
            <pc:sldMk cId="4008147058" sldId="267"/>
            <ac:picMk id="9" creationId="{7D3A3C89-453E-4DC8-9423-5B825104AD1A}"/>
          </ac:picMkLst>
        </pc:picChg>
        <pc:picChg chg="add del mod topLvl">
          <ac:chgData name="Angela Deakin" userId="bb65212113e593c8" providerId="LiveId" clId="{985AEA49-1338-4B88-AF25-692C60BCD4BE}" dt="2021-03-05T19:48:21.780" v="289" actId="29295"/>
          <ac:picMkLst>
            <pc:docMk/>
            <pc:sldMk cId="4008147058" sldId="267"/>
            <ac:picMk id="11" creationId="{F065BBE6-8399-4369-8E7F-51FA287F5BC9}"/>
          </ac:picMkLst>
        </pc:picChg>
        <pc:picChg chg="add del mod topLvl">
          <ac:chgData name="Angela Deakin" userId="bb65212113e593c8" providerId="LiveId" clId="{985AEA49-1338-4B88-AF25-692C60BCD4BE}" dt="2021-03-05T19:48:14.564" v="288" actId="478"/>
          <ac:picMkLst>
            <pc:docMk/>
            <pc:sldMk cId="4008147058" sldId="267"/>
            <ac:picMk id="13" creationId="{C780A38F-3260-499B-8841-C99348AEE7B4}"/>
          </ac:picMkLst>
        </pc:picChg>
      </pc:sldChg>
      <pc:sldChg chg="addSp delSp modSp add mod">
        <pc:chgData name="Angela Deakin" userId="bb65212113e593c8" providerId="LiveId" clId="{985AEA49-1338-4B88-AF25-692C60BCD4BE}" dt="2021-03-05T19:48:33.526" v="290" actId="478"/>
        <pc:sldMkLst>
          <pc:docMk/>
          <pc:sldMk cId="3976337845" sldId="268"/>
        </pc:sldMkLst>
        <pc:picChg chg="mod modCrop">
          <ac:chgData name="Angela Deakin" userId="bb65212113e593c8" providerId="LiveId" clId="{985AEA49-1338-4B88-AF25-692C60BCD4BE}" dt="2021-03-05T19:41:03.884" v="139" actId="29295"/>
          <ac:picMkLst>
            <pc:docMk/>
            <pc:sldMk cId="3976337845" sldId="268"/>
            <ac:picMk id="5" creationId="{164F60DF-A47F-43C4-B15C-6ACF6F2C1D52}"/>
          </ac:picMkLst>
        </pc:picChg>
        <pc:picChg chg="mod">
          <ac:chgData name="Angela Deakin" userId="bb65212113e593c8" providerId="LiveId" clId="{985AEA49-1338-4B88-AF25-692C60BCD4BE}" dt="2021-03-05T19:41:11.037" v="140" actId="29295"/>
          <ac:picMkLst>
            <pc:docMk/>
            <pc:sldMk cId="3976337845" sldId="268"/>
            <ac:picMk id="7" creationId="{1531BF74-BAC5-495D-A795-5D1529695E1E}"/>
          </ac:picMkLst>
        </pc:picChg>
        <pc:picChg chg="mod">
          <ac:chgData name="Angela Deakin" userId="bb65212113e593c8" providerId="LiveId" clId="{985AEA49-1338-4B88-AF25-692C60BCD4BE}" dt="2021-03-05T19:40:30.371" v="137" actId="1076"/>
          <ac:picMkLst>
            <pc:docMk/>
            <pc:sldMk cId="3976337845" sldId="268"/>
            <ac:picMk id="9" creationId="{7D3A3C89-453E-4DC8-9423-5B825104AD1A}"/>
          </ac:picMkLst>
        </pc:picChg>
        <pc:picChg chg="add del mod">
          <ac:chgData name="Angela Deakin" userId="bb65212113e593c8" providerId="LiveId" clId="{985AEA49-1338-4B88-AF25-692C60BCD4BE}" dt="2021-03-05T19:47:44.113" v="284" actId="478"/>
          <ac:picMkLst>
            <pc:docMk/>
            <pc:sldMk cId="3976337845" sldId="268"/>
            <ac:picMk id="11" creationId="{F065BBE6-8399-4369-8E7F-51FA287F5BC9}"/>
          </ac:picMkLst>
        </pc:picChg>
        <pc:picChg chg="add del mod">
          <ac:chgData name="Angela Deakin" userId="bb65212113e593c8" providerId="LiveId" clId="{985AEA49-1338-4B88-AF25-692C60BCD4BE}" dt="2021-03-05T19:48:33.526" v="290" actId="478"/>
          <ac:picMkLst>
            <pc:docMk/>
            <pc:sldMk cId="3976337845" sldId="268"/>
            <ac:picMk id="13" creationId="{C780A38F-3260-499B-8841-C99348AEE7B4}"/>
          </ac:picMkLst>
        </pc:picChg>
      </pc:sldChg>
      <pc:sldChg chg="addSp modSp add mod">
        <pc:chgData name="Angela Deakin" userId="bb65212113e593c8" providerId="LiveId" clId="{985AEA49-1338-4B88-AF25-692C60BCD4BE}" dt="2021-03-05T20:32:11.836" v="517" actId="1076"/>
        <pc:sldMkLst>
          <pc:docMk/>
          <pc:sldMk cId="1115702285" sldId="269"/>
        </pc:sldMkLst>
        <pc:picChg chg="mod modCrop">
          <ac:chgData name="Angela Deakin" userId="bb65212113e593c8" providerId="LiveId" clId="{985AEA49-1338-4B88-AF25-692C60BCD4BE}" dt="2021-03-05T20:18:57.164" v="346" actId="732"/>
          <ac:picMkLst>
            <pc:docMk/>
            <pc:sldMk cId="1115702285" sldId="269"/>
            <ac:picMk id="5" creationId="{164F60DF-A47F-43C4-B15C-6ACF6F2C1D52}"/>
          </ac:picMkLst>
        </pc:picChg>
        <pc:picChg chg="mod modCrop">
          <ac:chgData name="Angela Deakin" userId="bb65212113e593c8" providerId="LiveId" clId="{985AEA49-1338-4B88-AF25-692C60BCD4BE}" dt="2021-03-05T20:18:50.203" v="345" actId="732"/>
          <ac:picMkLst>
            <pc:docMk/>
            <pc:sldMk cId="1115702285" sldId="269"/>
            <ac:picMk id="7" creationId="{1531BF74-BAC5-495D-A795-5D1529695E1E}"/>
          </ac:picMkLst>
        </pc:picChg>
        <pc:picChg chg="add mod">
          <ac:chgData name="Angela Deakin" userId="bb65212113e593c8" providerId="LiveId" clId="{985AEA49-1338-4B88-AF25-692C60BCD4BE}" dt="2021-03-05T20:32:11.836" v="517" actId="1076"/>
          <ac:picMkLst>
            <pc:docMk/>
            <pc:sldMk cId="1115702285" sldId="269"/>
            <ac:picMk id="8" creationId="{73EEC19E-75EF-43FF-9612-AE4E051E2630}"/>
          </ac:picMkLst>
        </pc:picChg>
        <pc:picChg chg="mod modCrop">
          <ac:chgData name="Angela Deakin" userId="bb65212113e593c8" providerId="LiveId" clId="{985AEA49-1338-4B88-AF25-692C60BCD4BE}" dt="2021-03-05T20:19:03.585" v="347" actId="732"/>
          <ac:picMkLst>
            <pc:docMk/>
            <pc:sldMk cId="1115702285" sldId="269"/>
            <ac:picMk id="9" creationId="{7D3A3C89-453E-4DC8-9423-5B825104AD1A}"/>
          </ac:picMkLst>
        </pc:picChg>
        <pc:picChg chg="mod modCrop">
          <ac:chgData name="Angela Deakin" userId="bb65212113e593c8" providerId="LiveId" clId="{985AEA49-1338-4B88-AF25-692C60BCD4BE}" dt="2021-03-05T20:19:15.552" v="348" actId="732"/>
          <ac:picMkLst>
            <pc:docMk/>
            <pc:sldMk cId="1115702285" sldId="269"/>
            <ac:picMk id="11" creationId="{F065BBE6-8399-4369-8E7F-51FA287F5BC9}"/>
          </ac:picMkLst>
        </pc:picChg>
      </pc:sldChg>
      <pc:sldChg chg="modSp add del mod">
        <pc:chgData name="Angela Deakin" userId="bb65212113e593c8" providerId="LiveId" clId="{985AEA49-1338-4B88-AF25-692C60BCD4BE}" dt="2021-03-05T19:47:43.318" v="283" actId="2890"/>
        <pc:sldMkLst>
          <pc:docMk/>
          <pc:sldMk cId="1817327290" sldId="269"/>
        </pc:sldMkLst>
        <pc:picChg chg="mod modCrop">
          <ac:chgData name="Angela Deakin" userId="bb65212113e593c8" providerId="LiveId" clId="{985AEA49-1338-4B88-AF25-692C60BCD4BE}" dt="2021-03-05T19:47:43.143" v="282" actId="1035"/>
          <ac:picMkLst>
            <pc:docMk/>
            <pc:sldMk cId="1817327290" sldId="269"/>
            <ac:picMk id="5" creationId="{164F60DF-A47F-43C4-B15C-6ACF6F2C1D52}"/>
          </ac:picMkLst>
        </pc:picChg>
        <pc:picChg chg="mod modCrop">
          <ac:chgData name="Angela Deakin" userId="bb65212113e593c8" providerId="LiveId" clId="{985AEA49-1338-4B88-AF25-692C60BCD4BE}" dt="2021-03-05T19:47:43.143" v="282" actId="1035"/>
          <ac:picMkLst>
            <pc:docMk/>
            <pc:sldMk cId="1817327290" sldId="269"/>
            <ac:picMk id="7" creationId="{1531BF74-BAC5-495D-A795-5D1529695E1E}"/>
          </ac:picMkLst>
        </pc:picChg>
        <pc:picChg chg="mod modCrop">
          <ac:chgData name="Angela Deakin" userId="bb65212113e593c8" providerId="LiveId" clId="{985AEA49-1338-4B88-AF25-692C60BCD4BE}" dt="2021-03-05T19:47:43.143" v="282" actId="1035"/>
          <ac:picMkLst>
            <pc:docMk/>
            <pc:sldMk cId="1817327290" sldId="269"/>
            <ac:picMk id="9" creationId="{7D3A3C89-453E-4DC8-9423-5B825104AD1A}"/>
          </ac:picMkLst>
        </pc:picChg>
      </pc:sldChg>
      <pc:sldChg chg="addSp modSp add mod">
        <pc:chgData name="Angela Deakin" userId="bb65212113e593c8" providerId="LiveId" clId="{985AEA49-1338-4B88-AF25-692C60BCD4BE}" dt="2021-03-05T20:33:26.940" v="524" actId="732"/>
        <pc:sldMkLst>
          <pc:docMk/>
          <pc:sldMk cId="2791356823" sldId="270"/>
        </pc:sldMkLst>
        <pc:picChg chg="mod modCrop">
          <ac:chgData name="Angela Deakin" userId="bb65212113e593c8" providerId="LiveId" clId="{985AEA49-1338-4B88-AF25-692C60BCD4BE}" dt="2021-03-05T20:22:19.754" v="405" actId="732"/>
          <ac:picMkLst>
            <pc:docMk/>
            <pc:sldMk cId="2791356823" sldId="270"/>
            <ac:picMk id="5" creationId="{164F60DF-A47F-43C4-B15C-6ACF6F2C1D52}"/>
          </ac:picMkLst>
        </pc:picChg>
        <pc:picChg chg="mod modCrop">
          <ac:chgData name="Angela Deakin" userId="bb65212113e593c8" providerId="LiveId" clId="{985AEA49-1338-4B88-AF25-692C60BCD4BE}" dt="2021-03-05T20:22:11.962" v="404" actId="732"/>
          <ac:picMkLst>
            <pc:docMk/>
            <pc:sldMk cId="2791356823" sldId="270"/>
            <ac:picMk id="7" creationId="{1531BF74-BAC5-495D-A795-5D1529695E1E}"/>
          </ac:picMkLst>
        </pc:picChg>
        <pc:picChg chg="add mod modCrop">
          <ac:chgData name="Angela Deakin" userId="bb65212113e593c8" providerId="LiveId" clId="{985AEA49-1338-4B88-AF25-692C60BCD4BE}" dt="2021-03-05T20:33:26.940" v="524" actId="732"/>
          <ac:picMkLst>
            <pc:docMk/>
            <pc:sldMk cId="2791356823" sldId="270"/>
            <ac:picMk id="8" creationId="{B1DC803F-15C2-444C-9093-3ABD651B799C}"/>
          </ac:picMkLst>
        </pc:picChg>
        <pc:picChg chg="mod modCrop">
          <ac:chgData name="Angela Deakin" userId="bb65212113e593c8" providerId="LiveId" clId="{985AEA49-1338-4B88-AF25-692C60BCD4BE}" dt="2021-03-05T20:21:56.017" v="402" actId="732"/>
          <ac:picMkLst>
            <pc:docMk/>
            <pc:sldMk cId="2791356823" sldId="270"/>
            <ac:picMk id="9" creationId="{7D3A3C89-453E-4DC8-9423-5B825104AD1A}"/>
          </ac:picMkLst>
        </pc:picChg>
        <pc:picChg chg="mod modCrop">
          <ac:chgData name="Angela Deakin" userId="bb65212113e593c8" providerId="LiveId" clId="{985AEA49-1338-4B88-AF25-692C60BCD4BE}" dt="2021-03-05T20:33:20.886" v="523" actId="732"/>
          <ac:picMkLst>
            <pc:docMk/>
            <pc:sldMk cId="2791356823" sldId="270"/>
            <ac:picMk id="11" creationId="{F065BBE6-8399-4369-8E7F-51FA287F5BC9}"/>
          </ac:picMkLst>
        </pc:picChg>
      </pc:sldChg>
      <pc:sldChg chg="modSp add mod">
        <pc:chgData name="Angela Deakin" userId="bb65212113e593c8" providerId="LiveId" clId="{985AEA49-1338-4B88-AF25-692C60BCD4BE}" dt="2021-03-05T20:35:55.138" v="581" actId="732"/>
        <pc:sldMkLst>
          <pc:docMk/>
          <pc:sldMk cId="1932192651" sldId="271"/>
        </pc:sldMkLst>
        <pc:picChg chg="mod modCrop">
          <ac:chgData name="Angela Deakin" userId="bb65212113e593c8" providerId="LiveId" clId="{985AEA49-1338-4B88-AF25-692C60BCD4BE}" dt="2021-03-05T20:35:37.928" v="578" actId="732"/>
          <ac:picMkLst>
            <pc:docMk/>
            <pc:sldMk cId="1932192651" sldId="271"/>
            <ac:picMk id="5" creationId="{164F60DF-A47F-43C4-B15C-6ACF6F2C1D52}"/>
          </ac:picMkLst>
        </pc:picChg>
        <pc:picChg chg="mod modCrop">
          <ac:chgData name="Angela Deakin" userId="bb65212113e593c8" providerId="LiveId" clId="{985AEA49-1338-4B88-AF25-692C60BCD4BE}" dt="2021-03-05T20:35:44.582" v="579" actId="732"/>
          <ac:picMkLst>
            <pc:docMk/>
            <pc:sldMk cId="1932192651" sldId="271"/>
            <ac:picMk id="7" creationId="{1531BF74-BAC5-495D-A795-5D1529695E1E}"/>
          </ac:picMkLst>
        </pc:picChg>
        <pc:picChg chg="mod modCrop">
          <ac:chgData name="Angela Deakin" userId="bb65212113e593c8" providerId="LiveId" clId="{985AEA49-1338-4B88-AF25-692C60BCD4BE}" dt="2021-03-05T20:35:55.138" v="581" actId="732"/>
          <ac:picMkLst>
            <pc:docMk/>
            <pc:sldMk cId="1932192651" sldId="271"/>
            <ac:picMk id="8" creationId="{B1DC803F-15C2-444C-9093-3ABD651B799C}"/>
          </ac:picMkLst>
        </pc:picChg>
        <pc:picChg chg="mod modCrop">
          <ac:chgData name="Angela Deakin" userId="bb65212113e593c8" providerId="LiveId" clId="{985AEA49-1338-4B88-AF25-692C60BCD4BE}" dt="2021-03-05T20:34:59.859" v="573" actId="732"/>
          <ac:picMkLst>
            <pc:docMk/>
            <pc:sldMk cId="1932192651" sldId="271"/>
            <ac:picMk id="9" creationId="{7D3A3C89-453E-4DC8-9423-5B825104AD1A}"/>
          </ac:picMkLst>
        </pc:picChg>
        <pc:picChg chg="mod modCrop">
          <ac:chgData name="Angela Deakin" userId="bb65212113e593c8" providerId="LiveId" clId="{985AEA49-1338-4B88-AF25-692C60BCD4BE}" dt="2021-03-05T20:35:50.025" v="580" actId="732"/>
          <ac:picMkLst>
            <pc:docMk/>
            <pc:sldMk cId="1932192651" sldId="271"/>
            <ac:picMk id="11" creationId="{F065BBE6-8399-4369-8E7F-51FA287F5BC9}"/>
          </ac:picMkLst>
        </pc:picChg>
      </pc:sldChg>
      <pc:sldChg chg="modSp add mod">
        <pc:chgData name="Angela Deakin" userId="bb65212113e593c8" providerId="LiveId" clId="{985AEA49-1338-4B88-AF25-692C60BCD4BE}" dt="2021-03-05T20:39:12.088" v="604" actId="732"/>
        <pc:sldMkLst>
          <pc:docMk/>
          <pc:sldMk cId="3160097603" sldId="272"/>
        </pc:sldMkLst>
        <pc:picChg chg="mod">
          <ac:chgData name="Angela Deakin" userId="bb65212113e593c8" providerId="LiveId" clId="{985AEA49-1338-4B88-AF25-692C60BCD4BE}" dt="2021-03-05T20:37:06.317" v="589" actId="1076"/>
          <ac:picMkLst>
            <pc:docMk/>
            <pc:sldMk cId="3160097603" sldId="272"/>
            <ac:picMk id="5" creationId="{164F60DF-A47F-43C4-B15C-6ACF6F2C1D52}"/>
          </ac:picMkLst>
        </pc:picChg>
        <pc:picChg chg="mod modCrop">
          <ac:chgData name="Angela Deakin" userId="bb65212113e593c8" providerId="LiveId" clId="{985AEA49-1338-4B88-AF25-692C60BCD4BE}" dt="2021-03-05T20:39:12.088" v="604" actId="732"/>
          <ac:picMkLst>
            <pc:docMk/>
            <pc:sldMk cId="3160097603" sldId="272"/>
            <ac:picMk id="7" creationId="{1531BF74-BAC5-495D-A795-5D1529695E1E}"/>
          </ac:picMkLst>
        </pc:picChg>
        <pc:picChg chg="mod modCrop">
          <ac:chgData name="Angela Deakin" userId="bb65212113e593c8" providerId="LiveId" clId="{985AEA49-1338-4B88-AF25-692C60BCD4BE}" dt="2021-03-05T20:39:02.218" v="602" actId="732"/>
          <ac:picMkLst>
            <pc:docMk/>
            <pc:sldMk cId="3160097603" sldId="272"/>
            <ac:picMk id="8" creationId="{B1DC803F-15C2-444C-9093-3ABD651B799C}"/>
          </ac:picMkLst>
        </pc:picChg>
        <pc:picChg chg="mod modCrop">
          <ac:chgData name="Angela Deakin" userId="bb65212113e593c8" providerId="LiveId" clId="{985AEA49-1338-4B88-AF25-692C60BCD4BE}" dt="2021-03-05T20:39:07.462" v="603" actId="732"/>
          <ac:picMkLst>
            <pc:docMk/>
            <pc:sldMk cId="3160097603" sldId="272"/>
            <ac:picMk id="9" creationId="{7D3A3C89-453E-4DC8-9423-5B825104AD1A}"/>
          </ac:picMkLst>
        </pc:picChg>
        <pc:picChg chg="mod modCrop">
          <ac:chgData name="Angela Deakin" userId="bb65212113e593c8" providerId="LiveId" clId="{985AEA49-1338-4B88-AF25-692C60BCD4BE}" dt="2021-03-05T20:38:56.990" v="601" actId="732"/>
          <ac:picMkLst>
            <pc:docMk/>
            <pc:sldMk cId="3160097603" sldId="272"/>
            <ac:picMk id="11" creationId="{F065BBE6-8399-4369-8E7F-51FA287F5BC9}"/>
          </ac:picMkLst>
        </pc:picChg>
      </pc:sldChg>
      <pc:sldChg chg="add del">
        <pc:chgData name="Angela Deakin" userId="bb65212113e593c8" providerId="LiveId" clId="{985AEA49-1338-4B88-AF25-692C60BCD4BE}" dt="2021-03-05T20:42:58.484" v="742" actId="2696"/>
        <pc:sldMkLst>
          <pc:docMk/>
          <pc:sldMk cId="548262551" sldId="273"/>
        </pc:sldMkLst>
      </pc:sldChg>
      <pc:sldChg chg="delSp modSp add mod">
        <pc:chgData name="Angela Deakin" userId="bb65212113e593c8" providerId="LiveId" clId="{985AEA49-1338-4B88-AF25-692C60BCD4BE}" dt="2021-03-05T20:41:12.141" v="686" actId="1036"/>
        <pc:sldMkLst>
          <pc:docMk/>
          <pc:sldMk cId="3355181754" sldId="274"/>
        </pc:sldMkLst>
        <pc:picChg chg="del">
          <ac:chgData name="Angela Deakin" userId="bb65212113e593c8" providerId="LiveId" clId="{985AEA49-1338-4B88-AF25-692C60BCD4BE}" dt="2021-03-05T20:39:17.987" v="605" actId="478"/>
          <ac:picMkLst>
            <pc:docMk/>
            <pc:sldMk cId="3355181754" sldId="274"/>
            <ac:picMk id="5" creationId="{164F60DF-A47F-43C4-B15C-6ACF6F2C1D52}"/>
          </ac:picMkLst>
        </pc:picChg>
        <pc:picChg chg="mod modCrop">
          <ac:chgData name="Angela Deakin" userId="bb65212113e593c8" providerId="LiveId" clId="{985AEA49-1338-4B88-AF25-692C60BCD4BE}" dt="2021-03-05T20:41:12.141" v="686" actId="1036"/>
          <ac:picMkLst>
            <pc:docMk/>
            <pc:sldMk cId="3355181754" sldId="274"/>
            <ac:picMk id="7" creationId="{1531BF74-BAC5-495D-A795-5D1529695E1E}"/>
          </ac:picMkLst>
        </pc:picChg>
        <pc:picChg chg="mod modCrop">
          <ac:chgData name="Angela Deakin" userId="bb65212113e593c8" providerId="LiveId" clId="{985AEA49-1338-4B88-AF25-692C60BCD4BE}" dt="2021-03-05T20:41:12.141" v="686" actId="1036"/>
          <ac:picMkLst>
            <pc:docMk/>
            <pc:sldMk cId="3355181754" sldId="274"/>
            <ac:picMk id="8" creationId="{B1DC803F-15C2-444C-9093-3ABD651B799C}"/>
          </ac:picMkLst>
        </pc:picChg>
        <pc:picChg chg="mod modCrop">
          <ac:chgData name="Angela Deakin" userId="bb65212113e593c8" providerId="LiveId" clId="{985AEA49-1338-4B88-AF25-692C60BCD4BE}" dt="2021-03-05T20:41:12.141" v="686" actId="1036"/>
          <ac:picMkLst>
            <pc:docMk/>
            <pc:sldMk cId="3355181754" sldId="274"/>
            <ac:picMk id="9" creationId="{7D3A3C89-453E-4DC8-9423-5B825104AD1A}"/>
          </ac:picMkLst>
        </pc:picChg>
        <pc:picChg chg="mod modCrop">
          <ac:chgData name="Angela Deakin" userId="bb65212113e593c8" providerId="LiveId" clId="{985AEA49-1338-4B88-AF25-692C60BCD4BE}" dt="2021-03-05T20:41:12.141" v="686" actId="1036"/>
          <ac:picMkLst>
            <pc:docMk/>
            <pc:sldMk cId="3355181754" sldId="274"/>
            <ac:picMk id="11" creationId="{F065BBE6-8399-4369-8E7F-51FA287F5BC9}"/>
          </ac:picMkLst>
        </pc:picChg>
      </pc:sldChg>
      <pc:sldChg chg="modSp add mod">
        <pc:chgData name="Angela Deakin" userId="bb65212113e593c8" providerId="LiveId" clId="{985AEA49-1338-4B88-AF25-692C60BCD4BE}" dt="2021-03-05T20:42:51.537" v="741" actId="1035"/>
        <pc:sldMkLst>
          <pc:docMk/>
          <pc:sldMk cId="3544230670" sldId="275"/>
        </pc:sldMkLst>
        <pc:picChg chg="mod">
          <ac:chgData name="Angela Deakin" userId="bb65212113e593c8" providerId="LiveId" clId="{985AEA49-1338-4B88-AF25-692C60BCD4BE}" dt="2021-03-05T20:42:51.537" v="741" actId="1035"/>
          <ac:picMkLst>
            <pc:docMk/>
            <pc:sldMk cId="3544230670" sldId="275"/>
            <ac:picMk id="7" creationId="{1531BF74-BAC5-495D-A795-5D1529695E1E}"/>
          </ac:picMkLst>
        </pc:picChg>
        <pc:picChg chg="mod modCrop">
          <ac:chgData name="Angela Deakin" userId="bb65212113e593c8" providerId="LiveId" clId="{985AEA49-1338-4B88-AF25-692C60BCD4BE}" dt="2021-03-05T20:42:51.537" v="741" actId="1035"/>
          <ac:picMkLst>
            <pc:docMk/>
            <pc:sldMk cId="3544230670" sldId="275"/>
            <ac:picMk id="8" creationId="{B1DC803F-15C2-444C-9093-3ABD651B799C}"/>
          </ac:picMkLst>
        </pc:picChg>
        <pc:picChg chg="mod modCrop">
          <ac:chgData name="Angela Deakin" userId="bb65212113e593c8" providerId="LiveId" clId="{985AEA49-1338-4B88-AF25-692C60BCD4BE}" dt="2021-03-05T20:42:51.537" v="741" actId="1035"/>
          <ac:picMkLst>
            <pc:docMk/>
            <pc:sldMk cId="3544230670" sldId="275"/>
            <ac:picMk id="9" creationId="{7D3A3C89-453E-4DC8-9423-5B825104AD1A}"/>
          </ac:picMkLst>
        </pc:picChg>
        <pc:picChg chg="mod modCrop">
          <ac:chgData name="Angela Deakin" userId="bb65212113e593c8" providerId="LiveId" clId="{985AEA49-1338-4B88-AF25-692C60BCD4BE}" dt="2021-03-05T20:42:51.537" v="741" actId="1035"/>
          <ac:picMkLst>
            <pc:docMk/>
            <pc:sldMk cId="3544230670" sldId="275"/>
            <ac:picMk id="11" creationId="{F065BBE6-8399-4369-8E7F-51FA287F5BC9}"/>
          </ac:picMkLst>
        </pc:picChg>
      </pc:sldChg>
      <pc:sldChg chg="modSp add mod ord">
        <pc:chgData name="Angela Deakin" userId="bb65212113e593c8" providerId="LiveId" clId="{985AEA49-1338-4B88-AF25-692C60BCD4BE}" dt="2021-03-05T20:45:35.192" v="806" actId="732"/>
        <pc:sldMkLst>
          <pc:docMk/>
          <pc:sldMk cId="4002649174" sldId="276"/>
        </pc:sldMkLst>
        <pc:picChg chg="mod">
          <ac:chgData name="Angela Deakin" userId="bb65212113e593c8" providerId="LiveId" clId="{985AEA49-1338-4B88-AF25-692C60BCD4BE}" dt="2021-03-05T20:43:37.620" v="785" actId="1037"/>
          <ac:picMkLst>
            <pc:docMk/>
            <pc:sldMk cId="4002649174" sldId="276"/>
            <ac:picMk id="7" creationId="{1531BF74-BAC5-495D-A795-5D1529695E1E}"/>
          </ac:picMkLst>
        </pc:picChg>
        <pc:picChg chg="mod modCrop">
          <ac:chgData name="Angela Deakin" userId="bb65212113e593c8" providerId="LiveId" clId="{985AEA49-1338-4B88-AF25-692C60BCD4BE}" dt="2021-03-05T20:45:25.867" v="804" actId="732"/>
          <ac:picMkLst>
            <pc:docMk/>
            <pc:sldMk cId="4002649174" sldId="276"/>
            <ac:picMk id="8" creationId="{B1DC803F-15C2-444C-9093-3ABD651B799C}"/>
          </ac:picMkLst>
        </pc:picChg>
        <pc:picChg chg="mod modCrop">
          <ac:chgData name="Angela Deakin" userId="bb65212113e593c8" providerId="LiveId" clId="{985AEA49-1338-4B88-AF25-692C60BCD4BE}" dt="2021-03-05T20:45:35.192" v="806" actId="732"/>
          <ac:picMkLst>
            <pc:docMk/>
            <pc:sldMk cId="4002649174" sldId="276"/>
            <ac:picMk id="9" creationId="{7D3A3C89-453E-4DC8-9423-5B825104AD1A}"/>
          </ac:picMkLst>
        </pc:picChg>
        <pc:picChg chg="mod modCrop">
          <ac:chgData name="Angela Deakin" userId="bb65212113e593c8" providerId="LiveId" clId="{985AEA49-1338-4B88-AF25-692C60BCD4BE}" dt="2021-03-05T20:45:30.566" v="805" actId="732"/>
          <ac:picMkLst>
            <pc:docMk/>
            <pc:sldMk cId="4002649174" sldId="276"/>
            <ac:picMk id="11" creationId="{F065BBE6-8399-4369-8E7F-51FA287F5BC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F0560-BC8F-4E6B-A3FF-7BF4CE7CE5B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F49BC1D-9246-4BB8-ABE6-95DA6655AE31}">
      <dgm:prSet phldrT="[Text]"/>
      <dgm:spPr/>
      <dgm:t>
        <a:bodyPr/>
        <a:lstStyle/>
        <a:p>
          <a:r>
            <a:rPr lang="en-GB"/>
            <a:t>2</a:t>
          </a:r>
          <a:r>
            <a:rPr lang="en-GB" baseline="30000"/>
            <a:t>nds</a:t>
          </a:r>
        </a:p>
      </dgm:t>
    </dgm:pt>
    <dgm:pt modelId="{72AC4DF5-BF74-4B27-B647-942E158A3550}" type="parTrans" cxnId="{76DA422C-52DD-4A93-BC49-F55A770D7B8B}">
      <dgm:prSet/>
      <dgm:spPr/>
      <dgm:t>
        <a:bodyPr/>
        <a:lstStyle/>
        <a:p>
          <a:endParaRPr lang="en-GB"/>
        </a:p>
      </dgm:t>
    </dgm:pt>
    <dgm:pt modelId="{EA5E798A-119C-488A-A40D-C5D2417BEBC2}" type="sibTrans" cxnId="{76DA422C-52DD-4A93-BC49-F55A770D7B8B}">
      <dgm:prSet/>
      <dgm:spPr/>
      <dgm:t>
        <a:bodyPr/>
        <a:lstStyle/>
        <a:p>
          <a:endParaRPr lang="en-GB"/>
        </a:p>
      </dgm:t>
    </dgm:pt>
    <dgm:pt modelId="{E9F8572E-5B40-49C4-8AAB-592A8284ABBA}">
      <dgm:prSet phldrT="[Text]"/>
      <dgm:spPr/>
      <dgm:t>
        <a:bodyPr/>
        <a:lstStyle/>
        <a:p>
          <a:r>
            <a:rPr lang="en-GB"/>
            <a:t>6</a:t>
          </a:r>
          <a:r>
            <a:rPr lang="en-GB" baseline="30000"/>
            <a:t>ths</a:t>
          </a:r>
        </a:p>
      </dgm:t>
    </dgm:pt>
    <dgm:pt modelId="{48C3B7B3-90A4-4BFC-A2FB-744752D232BD}" type="parTrans" cxnId="{1062AF7E-E60C-487E-A319-33AEA4CCC67E}">
      <dgm:prSet/>
      <dgm:spPr/>
      <dgm:t>
        <a:bodyPr/>
        <a:lstStyle/>
        <a:p>
          <a:endParaRPr lang="en-GB"/>
        </a:p>
      </dgm:t>
    </dgm:pt>
    <dgm:pt modelId="{D8695761-1A56-451D-8179-54B251FCE085}" type="sibTrans" cxnId="{1062AF7E-E60C-487E-A319-33AEA4CCC67E}">
      <dgm:prSet/>
      <dgm:spPr/>
      <dgm:t>
        <a:bodyPr/>
        <a:lstStyle/>
        <a:p>
          <a:endParaRPr lang="en-GB"/>
        </a:p>
      </dgm:t>
    </dgm:pt>
    <dgm:pt modelId="{546D087D-694D-4866-9FC9-B28315B123A0}">
      <dgm:prSet phldrT="[Text]"/>
      <dgm:spPr/>
      <dgm:t>
        <a:bodyPr/>
        <a:lstStyle/>
        <a:p>
          <a:r>
            <a:rPr lang="en-GB"/>
            <a:t>3</a:t>
          </a:r>
          <a:r>
            <a:rPr lang="en-GB" baseline="30000"/>
            <a:t>rds</a:t>
          </a:r>
          <a:endParaRPr lang="en-GB" u="none" baseline="30000"/>
        </a:p>
      </dgm:t>
    </dgm:pt>
    <dgm:pt modelId="{6820D7A7-AB3E-4CDE-9823-8AA677BE4DAD}" type="parTrans" cxnId="{D948719E-449F-4430-9DE0-7FB3BF324413}">
      <dgm:prSet/>
      <dgm:spPr/>
      <dgm:t>
        <a:bodyPr/>
        <a:lstStyle/>
        <a:p>
          <a:endParaRPr lang="en-GB"/>
        </a:p>
      </dgm:t>
    </dgm:pt>
    <dgm:pt modelId="{73E3D02F-689B-4EAD-B118-14ABFBA659B5}" type="sibTrans" cxnId="{D948719E-449F-4430-9DE0-7FB3BF324413}">
      <dgm:prSet/>
      <dgm:spPr/>
      <dgm:t>
        <a:bodyPr/>
        <a:lstStyle/>
        <a:p>
          <a:endParaRPr lang="en-GB"/>
        </a:p>
      </dgm:t>
    </dgm:pt>
    <dgm:pt modelId="{08DD92BE-4FF7-46F9-9A48-434836C1B7F4}">
      <dgm:prSet phldrT="[Text]"/>
      <dgm:spPr/>
      <dgm:t>
        <a:bodyPr/>
        <a:lstStyle/>
        <a:p>
          <a:r>
            <a:rPr lang="en-GB"/>
            <a:t>4</a:t>
          </a:r>
          <a:r>
            <a:rPr lang="en-GB" baseline="30000"/>
            <a:t>ths</a:t>
          </a:r>
        </a:p>
      </dgm:t>
    </dgm:pt>
    <dgm:pt modelId="{D8EF4123-0F27-440D-9AD8-4CED2ED95CD7}" type="parTrans" cxnId="{95D28760-0E94-4E76-A637-446328AD860B}">
      <dgm:prSet/>
      <dgm:spPr/>
      <dgm:t>
        <a:bodyPr/>
        <a:lstStyle/>
        <a:p>
          <a:endParaRPr lang="en-GB"/>
        </a:p>
      </dgm:t>
    </dgm:pt>
    <dgm:pt modelId="{1F095B94-AED7-47D4-88B6-6FFB74B77104}" type="sibTrans" cxnId="{95D28760-0E94-4E76-A637-446328AD860B}">
      <dgm:prSet/>
      <dgm:spPr/>
      <dgm:t>
        <a:bodyPr/>
        <a:lstStyle/>
        <a:p>
          <a:endParaRPr lang="en-GB"/>
        </a:p>
      </dgm:t>
    </dgm:pt>
    <dgm:pt modelId="{FE3BE591-1E66-4137-9DAE-A33202D3D12C}">
      <dgm:prSet phldrT="[Text]"/>
      <dgm:spPr/>
      <dgm:t>
        <a:bodyPr/>
        <a:lstStyle/>
        <a:p>
          <a:r>
            <a:rPr lang="en-GB"/>
            <a:t>5</a:t>
          </a:r>
          <a:r>
            <a:rPr lang="en-GB" baseline="30000"/>
            <a:t>ths</a:t>
          </a:r>
        </a:p>
      </dgm:t>
    </dgm:pt>
    <dgm:pt modelId="{01510C4B-D9A4-4DD1-BAE0-CB9A9A1AC7A1}" type="parTrans" cxnId="{0101F6FA-2D73-40A7-ACF2-F9B9595AC099}">
      <dgm:prSet/>
      <dgm:spPr/>
      <dgm:t>
        <a:bodyPr/>
        <a:lstStyle/>
        <a:p>
          <a:endParaRPr lang="en-GB"/>
        </a:p>
      </dgm:t>
    </dgm:pt>
    <dgm:pt modelId="{A9401EA1-6295-4C9F-8F6F-DBF4CA128646}" type="sibTrans" cxnId="{0101F6FA-2D73-40A7-ACF2-F9B9595AC099}">
      <dgm:prSet/>
      <dgm:spPr/>
      <dgm:t>
        <a:bodyPr/>
        <a:lstStyle/>
        <a:p>
          <a:endParaRPr lang="en-GB"/>
        </a:p>
      </dgm:t>
    </dgm:pt>
    <dgm:pt modelId="{C596800A-6D6A-4038-B931-7EA48C10F9F2}" type="pres">
      <dgm:prSet presAssocID="{7ADF0560-BC8F-4E6B-A3FF-7BF4CE7CE5B0}" presName="cycle" presStyleCnt="0">
        <dgm:presLayoutVars>
          <dgm:dir/>
          <dgm:resizeHandles val="exact"/>
        </dgm:presLayoutVars>
      </dgm:prSet>
      <dgm:spPr/>
    </dgm:pt>
    <dgm:pt modelId="{573C1341-6D94-47F7-A3F8-0185AD27CAAD}" type="pres">
      <dgm:prSet presAssocID="{0F49BC1D-9246-4BB8-ABE6-95DA6655AE31}" presName="dummy" presStyleCnt="0"/>
      <dgm:spPr/>
    </dgm:pt>
    <dgm:pt modelId="{F2CEDE83-199C-404C-8D44-4AC16EC1D49C}" type="pres">
      <dgm:prSet presAssocID="{0F49BC1D-9246-4BB8-ABE6-95DA6655AE31}" presName="node" presStyleLbl="revTx" presStyleIdx="0" presStyleCnt="5">
        <dgm:presLayoutVars>
          <dgm:bulletEnabled val="1"/>
        </dgm:presLayoutVars>
      </dgm:prSet>
      <dgm:spPr/>
    </dgm:pt>
    <dgm:pt modelId="{274999C7-CD55-4AAE-9AA2-620C3AE5632A}" type="pres">
      <dgm:prSet presAssocID="{EA5E798A-119C-488A-A40D-C5D2417BEBC2}" presName="sibTrans" presStyleLbl="node1" presStyleIdx="0" presStyleCnt="5"/>
      <dgm:spPr/>
    </dgm:pt>
    <dgm:pt modelId="{6889D53A-96ED-4D4D-A8C8-552193A30FB8}" type="pres">
      <dgm:prSet presAssocID="{E9F8572E-5B40-49C4-8AAB-592A8284ABBA}" presName="dummy" presStyleCnt="0"/>
      <dgm:spPr/>
    </dgm:pt>
    <dgm:pt modelId="{BA5AD8F4-8A6F-43E2-B4DA-8D28CB033F67}" type="pres">
      <dgm:prSet presAssocID="{E9F8572E-5B40-49C4-8AAB-592A8284ABBA}" presName="node" presStyleLbl="revTx" presStyleIdx="1" presStyleCnt="5">
        <dgm:presLayoutVars>
          <dgm:bulletEnabled val="1"/>
        </dgm:presLayoutVars>
      </dgm:prSet>
      <dgm:spPr/>
    </dgm:pt>
    <dgm:pt modelId="{DC6245BA-C57A-405C-9D3A-D63DFAA6B136}" type="pres">
      <dgm:prSet presAssocID="{D8695761-1A56-451D-8179-54B251FCE085}" presName="sibTrans" presStyleLbl="node1" presStyleIdx="1" presStyleCnt="5"/>
      <dgm:spPr/>
    </dgm:pt>
    <dgm:pt modelId="{4F6B567A-60DD-4815-AD65-FA6CDA4F1A51}" type="pres">
      <dgm:prSet presAssocID="{546D087D-694D-4866-9FC9-B28315B123A0}" presName="dummy" presStyleCnt="0"/>
      <dgm:spPr/>
    </dgm:pt>
    <dgm:pt modelId="{670ED415-770D-4E2D-8158-8998C833C4B9}" type="pres">
      <dgm:prSet presAssocID="{546D087D-694D-4866-9FC9-B28315B123A0}" presName="node" presStyleLbl="revTx" presStyleIdx="2" presStyleCnt="5">
        <dgm:presLayoutVars>
          <dgm:bulletEnabled val="1"/>
        </dgm:presLayoutVars>
      </dgm:prSet>
      <dgm:spPr/>
    </dgm:pt>
    <dgm:pt modelId="{A33FA9C1-1402-4071-BBFA-49797A842420}" type="pres">
      <dgm:prSet presAssocID="{73E3D02F-689B-4EAD-B118-14ABFBA659B5}" presName="sibTrans" presStyleLbl="node1" presStyleIdx="2" presStyleCnt="5"/>
      <dgm:spPr/>
    </dgm:pt>
    <dgm:pt modelId="{F9AACA40-B7E3-4DE5-90B7-D429A7EF4A95}" type="pres">
      <dgm:prSet presAssocID="{08DD92BE-4FF7-46F9-9A48-434836C1B7F4}" presName="dummy" presStyleCnt="0"/>
      <dgm:spPr/>
    </dgm:pt>
    <dgm:pt modelId="{9635DD00-BBE4-4210-9658-3A285E2D94A5}" type="pres">
      <dgm:prSet presAssocID="{08DD92BE-4FF7-46F9-9A48-434836C1B7F4}" presName="node" presStyleLbl="revTx" presStyleIdx="3" presStyleCnt="5">
        <dgm:presLayoutVars>
          <dgm:bulletEnabled val="1"/>
        </dgm:presLayoutVars>
      </dgm:prSet>
      <dgm:spPr/>
    </dgm:pt>
    <dgm:pt modelId="{F86E9194-7D7F-423C-857C-DC75C64D5B0E}" type="pres">
      <dgm:prSet presAssocID="{1F095B94-AED7-47D4-88B6-6FFB74B77104}" presName="sibTrans" presStyleLbl="node1" presStyleIdx="3" presStyleCnt="5"/>
      <dgm:spPr/>
    </dgm:pt>
    <dgm:pt modelId="{DAEACA21-09BB-4EF9-B1BD-0B5B5490E195}" type="pres">
      <dgm:prSet presAssocID="{FE3BE591-1E66-4137-9DAE-A33202D3D12C}" presName="dummy" presStyleCnt="0"/>
      <dgm:spPr/>
    </dgm:pt>
    <dgm:pt modelId="{FA0161EA-2382-4D93-8D40-D529FFB317B4}" type="pres">
      <dgm:prSet presAssocID="{FE3BE591-1E66-4137-9DAE-A33202D3D12C}" presName="node" presStyleLbl="revTx" presStyleIdx="4" presStyleCnt="5">
        <dgm:presLayoutVars>
          <dgm:bulletEnabled val="1"/>
        </dgm:presLayoutVars>
      </dgm:prSet>
      <dgm:spPr/>
    </dgm:pt>
    <dgm:pt modelId="{472DB42D-838B-4022-8905-43C2032FED41}" type="pres">
      <dgm:prSet presAssocID="{A9401EA1-6295-4C9F-8F6F-DBF4CA128646}" presName="sibTrans" presStyleLbl="node1" presStyleIdx="4" presStyleCnt="5"/>
      <dgm:spPr/>
    </dgm:pt>
  </dgm:ptLst>
  <dgm:cxnLst>
    <dgm:cxn modelId="{7D8D4102-F777-42A7-A6B3-C75EC2C43744}" type="presOf" srcId="{546D087D-694D-4866-9FC9-B28315B123A0}" destId="{670ED415-770D-4E2D-8158-8998C833C4B9}" srcOrd="0" destOrd="0" presId="urn:microsoft.com/office/officeart/2005/8/layout/cycle1"/>
    <dgm:cxn modelId="{D643B50D-0889-4CEE-863C-EEFE70473E4D}" type="presOf" srcId="{7ADF0560-BC8F-4E6B-A3FF-7BF4CE7CE5B0}" destId="{C596800A-6D6A-4038-B931-7EA48C10F9F2}" srcOrd="0" destOrd="0" presId="urn:microsoft.com/office/officeart/2005/8/layout/cycle1"/>
    <dgm:cxn modelId="{A8522A1F-0AAB-4FE3-A71B-443C7338193E}" type="presOf" srcId="{EA5E798A-119C-488A-A40D-C5D2417BEBC2}" destId="{274999C7-CD55-4AAE-9AA2-620C3AE5632A}" srcOrd="0" destOrd="0" presId="urn:microsoft.com/office/officeart/2005/8/layout/cycle1"/>
    <dgm:cxn modelId="{76DA422C-52DD-4A93-BC49-F55A770D7B8B}" srcId="{7ADF0560-BC8F-4E6B-A3FF-7BF4CE7CE5B0}" destId="{0F49BC1D-9246-4BB8-ABE6-95DA6655AE31}" srcOrd="0" destOrd="0" parTransId="{72AC4DF5-BF74-4B27-B647-942E158A3550}" sibTransId="{EA5E798A-119C-488A-A40D-C5D2417BEBC2}"/>
    <dgm:cxn modelId="{C7B0F03B-F69B-4366-8002-30E206A5992E}" type="presOf" srcId="{E9F8572E-5B40-49C4-8AAB-592A8284ABBA}" destId="{BA5AD8F4-8A6F-43E2-B4DA-8D28CB033F67}" srcOrd="0" destOrd="0" presId="urn:microsoft.com/office/officeart/2005/8/layout/cycle1"/>
    <dgm:cxn modelId="{95D28760-0E94-4E76-A637-446328AD860B}" srcId="{7ADF0560-BC8F-4E6B-A3FF-7BF4CE7CE5B0}" destId="{08DD92BE-4FF7-46F9-9A48-434836C1B7F4}" srcOrd="3" destOrd="0" parTransId="{D8EF4123-0F27-440D-9AD8-4CED2ED95CD7}" sibTransId="{1F095B94-AED7-47D4-88B6-6FFB74B77104}"/>
    <dgm:cxn modelId="{C883297B-44E6-46E7-849E-E5AB475D6CE9}" type="presOf" srcId="{08DD92BE-4FF7-46F9-9A48-434836C1B7F4}" destId="{9635DD00-BBE4-4210-9658-3A285E2D94A5}" srcOrd="0" destOrd="0" presId="urn:microsoft.com/office/officeart/2005/8/layout/cycle1"/>
    <dgm:cxn modelId="{1062AF7E-E60C-487E-A319-33AEA4CCC67E}" srcId="{7ADF0560-BC8F-4E6B-A3FF-7BF4CE7CE5B0}" destId="{E9F8572E-5B40-49C4-8AAB-592A8284ABBA}" srcOrd="1" destOrd="0" parTransId="{48C3B7B3-90A4-4BFC-A2FB-744752D232BD}" sibTransId="{D8695761-1A56-451D-8179-54B251FCE085}"/>
    <dgm:cxn modelId="{93556C7F-E759-40D9-8828-46DA7872BD96}" type="presOf" srcId="{0F49BC1D-9246-4BB8-ABE6-95DA6655AE31}" destId="{F2CEDE83-199C-404C-8D44-4AC16EC1D49C}" srcOrd="0" destOrd="0" presId="urn:microsoft.com/office/officeart/2005/8/layout/cycle1"/>
    <dgm:cxn modelId="{63F3769C-AABC-45E8-ABED-D7D1C86CACC5}" type="presOf" srcId="{1F095B94-AED7-47D4-88B6-6FFB74B77104}" destId="{F86E9194-7D7F-423C-857C-DC75C64D5B0E}" srcOrd="0" destOrd="0" presId="urn:microsoft.com/office/officeart/2005/8/layout/cycle1"/>
    <dgm:cxn modelId="{D948719E-449F-4430-9DE0-7FB3BF324413}" srcId="{7ADF0560-BC8F-4E6B-A3FF-7BF4CE7CE5B0}" destId="{546D087D-694D-4866-9FC9-B28315B123A0}" srcOrd="2" destOrd="0" parTransId="{6820D7A7-AB3E-4CDE-9823-8AA677BE4DAD}" sibTransId="{73E3D02F-689B-4EAD-B118-14ABFBA659B5}"/>
    <dgm:cxn modelId="{83732FAC-B378-4FA4-BC98-B965EA369C4C}" type="presOf" srcId="{73E3D02F-689B-4EAD-B118-14ABFBA659B5}" destId="{A33FA9C1-1402-4071-BBFA-49797A842420}" srcOrd="0" destOrd="0" presId="urn:microsoft.com/office/officeart/2005/8/layout/cycle1"/>
    <dgm:cxn modelId="{24EF8EE0-816F-4AC4-8117-7E370D85859A}" type="presOf" srcId="{A9401EA1-6295-4C9F-8F6F-DBF4CA128646}" destId="{472DB42D-838B-4022-8905-43C2032FED41}" srcOrd="0" destOrd="0" presId="urn:microsoft.com/office/officeart/2005/8/layout/cycle1"/>
    <dgm:cxn modelId="{EF0230E6-47CE-4FD3-B4B7-19CCE0CB9488}" type="presOf" srcId="{FE3BE591-1E66-4137-9DAE-A33202D3D12C}" destId="{FA0161EA-2382-4D93-8D40-D529FFB317B4}" srcOrd="0" destOrd="0" presId="urn:microsoft.com/office/officeart/2005/8/layout/cycle1"/>
    <dgm:cxn modelId="{81368BEC-BDA1-48B6-B33B-ACEFF5D9501E}" type="presOf" srcId="{D8695761-1A56-451D-8179-54B251FCE085}" destId="{DC6245BA-C57A-405C-9D3A-D63DFAA6B136}" srcOrd="0" destOrd="0" presId="urn:microsoft.com/office/officeart/2005/8/layout/cycle1"/>
    <dgm:cxn modelId="{0101F6FA-2D73-40A7-ACF2-F9B9595AC099}" srcId="{7ADF0560-BC8F-4E6B-A3FF-7BF4CE7CE5B0}" destId="{FE3BE591-1E66-4137-9DAE-A33202D3D12C}" srcOrd="4" destOrd="0" parTransId="{01510C4B-D9A4-4DD1-BAE0-CB9A9A1AC7A1}" sibTransId="{A9401EA1-6295-4C9F-8F6F-DBF4CA128646}"/>
    <dgm:cxn modelId="{D5F75124-40D0-427E-9541-F22A9B90E774}" type="presParOf" srcId="{C596800A-6D6A-4038-B931-7EA48C10F9F2}" destId="{573C1341-6D94-47F7-A3F8-0185AD27CAAD}" srcOrd="0" destOrd="0" presId="urn:microsoft.com/office/officeart/2005/8/layout/cycle1"/>
    <dgm:cxn modelId="{28C7493A-B67F-4ABA-8415-91E3FC056792}" type="presParOf" srcId="{C596800A-6D6A-4038-B931-7EA48C10F9F2}" destId="{F2CEDE83-199C-404C-8D44-4AC16EC1D49C}" srcOrd="1" destOrd="0" presId="urn:microsoft.com/office/officeart/2005/8/layout/cycle1"/>
    <dgm:cxn modelId="{DA44975D-3AFD-48D5-B221-1BDD41933033}" type="presParOf" srcId="{C596800A-6D6A-4038-B931-7EA48C10F9F2}" destId="{274999C7-CD55-4AAE-9AA2-620C3AE5632A}" srcOrd="2" destOrd="0" presId="urn:microsoft.com/office/officeart/2005/8/layout/cycle1"/>
    <dgm:cxn modelId="{380E0B40-A9EF-449A-99F2-4B765A527120}" type="presParOf" srcId="{C596800A-6D6A-4038-B931-7EA48C10F9F2}" destId="{6889D53A-96ED-4D4D-A8C8-552193A30FB8}" srcOrd="3" destOrd="0" presId="urn:microsoft.com/office/officeart/2005/8/layout/cycle1"/>
    <dgm:cxn modelId="{4F0B02ED-8AFC-426E-A124-41A207A95343}" type="presParOf" srcId="{C596800A-6D6A-4038-B931-7EA48C10F9F2}" destId="{BA5AD8F4-8A6F-43E2-B4DA-8D28CB033F67}" srcOrd="4" destOrd="0" presId="urn:microsoft.com/office/officeart/2005/8/layout/cycle1"/>
    <dgm:cxn modelId="{F3C21B21-97E9-4972-91EC-499F30C35517}" type="presParOf" srcId="{C596800A-6D6A-4038-B931-7EA48C10F9F2}" destId="{DC6245BA-C57A-405C-9D3A-D63DFAA6B136}" srcOrd="5" destOrd="0" presId="urn:microsoft.com/office/officeart/2005/8/layout/cycle1"/>
    <dgm:cxn modelId="{03836179-9BD5-41E5-8173-14CA7C72349E}" type="presParOf" srcId="{C596800A-6D6A-4038-B931-7EA48C10F9F2}" destId="{4F6B567A-60DD-4815-AD65-FA6CDA4F1A51}" srcOrd="6" destOrd="0" presId="urn:microsoft.com/office/officeart/2005/8/layout/cycle1"/>
    <dgm:cxn modelId="{258E9133-DE32-4B76-911B-8E5904B37928}" type="presParOf" srcId="{C596800A-6D6A-4038-B931-7EA48C10F9F2}" destId="{670ED415-770D-4E2D-8158-8998C833C4B9}" srcOrd="7" destOrd="0" presId="urn:microsoft.com/office/officeart/2005/8/layout/cycle1"/>
    <dgm:cxn modelId="{DA56D6E9-820D-47A3-A59F-64D7D51BE97C}" type="presParOf" srcId="{C596800A-6D6A-4038-B931-7EA48C10F9F2}" destId="{A33FA9C1-1402-4071-BBFA-49797A842420}" srcOrd="8" destOrd="0" presId="urn:microsoft.com/office/officeart/2005/8/layout/cycle1"/>
    <dgm:cxn modelId="{D57DF91A-3770-4AA7-8526-AE77CF233554}" type="presParOf" srcId="{C596800A-6D6A-4038-B931-7EA48C10F9F2}" destId="{F9AACA40-B7E3-4DE5-90B7-D429A7EF4A95}" srcOrd="9" destOrd="0" presId="urn:microsoft.com/office/officeart/2005/8/layout/cycle1"/>
    <dgm:cxn modelId="{008477D3-4739-41BF-9B83-107FC936EC3D}" type="presParOf" srcId="{C596800A-6D6A-4038-B931-7EA48C10F9F2}" destId="{9635DD00-BBE4-4210-9658-3A285E2D94A5}" srcOrd="10" destOrd="0" presId="urn:microsoft.com/office/officeart/2005/8/layout/cycle1"/>
    <dgm:cxn modelId="{234FDD17-1DD9-4768-93FF-AC49D5FC8F56}" type="presParOf" srcId="{C596800A-6D6A-4038-B931-7EA48C10F9F2}" destId="{F86E9194-7D7F-423C-857C-DC75C64D5B0E}" srcOrd="11" destOrd="0" presId="urn:microsoft.com/office/officeart/2005/8/layout/cycle1"/>
    <dgm:cxn modelId="{63B080B0-C399-42CD-B7A9-9634A5D6DABC}" type="presParOf" srcId="{C596800A-6D6A-4038-B931-7EA48C10F9F2}" destId="{DAEACA21-09BB-4EF9-B1BD-0B5B5490E195}" srcOrd="12" destOrd="0" presId="urn:microsoft.com/office/officeart/2005/8/layout/cycle1"/>
    <dgm:cxn modelId="{E94AF0E3-7E4F-457F-8EF3-DBDFC13638B7}" type="presParOf" srcId="{C596800A-6D6A-4038-B931-7EA48C10F9F2}" destId="{FA0161EA-2382-4D93-8D40-D529FFB317B4}" srcOrd="13" destOrd="0" presId="urn:microsoft.com/office/officeart/2005/8/layout/cycle1"/>
    <dgm:cxn modelId="{7425F5F7-4C04-40B0-ADA2-9CD3A6987C62}" type="presParOf" srcId="{C596800A-6D6A-4038-B931-7EA48C10F9F2}" destId="{472DB42D-838B-4022-8905-43C2032FED4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CEDE83-199C-404C-8D44-4AC16EC1D49C}">
      <dsp:nvSpPr>
        <dsp:cNvPr id="0" name=""/>
        <dsp:cNvSpPr/>
      </dsp:nvSpPr>
      <dsp:spPr>
        <a:xfrm>
          <a:off x="4650258" y="33995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/>
            <a:t>2</a:t>
          </a:r>
          <a:r>
            <a:rPr lang="en-GB" sz="5200" kern="1200" baseline="30000"/>
            <a:t>nds</a:t>
          </a:r>
        </a:p>
      </dsp:txBody>
      <dsp:txXfrm>
        <a:off x="4650258" y="33995"/>
        <a:ext cx="1119113" cy="1119113"/>
      </dsp:txXfrm>
    </dsp:sp>
    <dsp:sp modelId="{274999C7-CD55-4AAE-9AA2-620C3AE5632A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21294043"/>
            <a:gd name="adj4" fmla="val 19765537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AD8F4-8A6F-43E2-B4DA-8D28CB033F67}">
      <dsp:nvSpPr>
        <dsp:cNvPr id="0" name=""/>
        <dsp:cNvSpPr/>
      </dsp:nvSpPr>
      <dsp:spPr>
        <a:xfrm>
          <a:off x="5327014" y="2116836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/>
            <a:t>6</a:t>
          </a:r>
          <a:r>
            <a:rPr lang="en-GB" sz="5200" kern="1200" baseline="30000"/>
            <a:t>ths</a:t>
          </a:r>
        </a:p>
      </dsp:txBody>
      <dsp:txXfrm>
        <a:off x="5327014" y="2116836"/>
        <a:ext cx="1119113" cy="1119113"/>
      </dsp:txXfrm>
    </dsp:sp>
    <dsp:sp modelId="{DC6245BA-C57A-405C-9D3A-D63DFAA6B136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4015529"/>
            <a:gd name="adj4" fmla="val 2252670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ED415-770D-4E2D-8158-8998C833C4B9}">
      <dsp:nvSpPr>
        <dsp:cNvPr id="0" name=""/>
        <dsp:cNvSpPr/>
      </dsp:nvSpPr>
      <dsp:spPr>
        <a:xfrm>
          <a:off x="3555243" y="3404103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/>
            <a:t>3</a:t>
          </a:r>
          <a:r>
            <a:rPr lang="en-GB" sz="5200" kern="1200" baseline="30000"/>
            <a:t>rds</a:t>
          </a:r>
          <a:endParaRPr lang="en-GB" sz="5200" u="none" kern="1200" baseline="30000"/>
        </a:p>
      </dsp:txBody>
      <dsp:txXfrm>
        <a:off x="3555243" y="3404103"/>
        <a:ext cx="1119113" cy="1119113"/>
      </dsp:txXfrm>
    </dsp:sp>
    <dsp:sp modelId="{A33FA9C1-1402-4071-BBFA-49797A842420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8211614"/>
            <a:gd name="adj4" fmla="val 6448755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5DD00-BBE4-4210-9658-3A285E2D94A5}">
      <dsp:nvSpPr>
        <dsp:cNvPr id="0" name=""/>
        <dsp:cNvSpPr/>
      </dsp:nvSpPr>
      <dsp:spPr>
        <a:xfrm>
          <a:off x="1783472" y="2116836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/>
            <a:t>4</a:t>
          </a:r>
          <a:r>
            <a:rPr lang="en-GB" sz="5200" kern="1200" baseline="30000"/>
            <a:t>ths</a:t>
          </a:r>
        </a:p>
      </dsp:txBody>
      <dsp:txXfrm>
        <a:off x="1783472" y="2116836"/>
        <a:ext cx="1119113" cy="1119113"/>
      </dsp:txXfrm>
    </dsp:sp>
    <dsp:sp modelId="{F86E9194-7D7F-423C-857C-DC75C64D5B0E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12298747"/>
            <a:gd name="adj4" fmla="val 10770240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0161EA-2382-4D93-8D40-D529FFB317B4}">
      <dsp:nvSpPr>
        <dsp:cNvPr id="0" name=""/>
        <dsp:cNvSpPr/>
      </dsp:nvSpPr>
      <dsp:spPr>
        <a:xfrm>
          <a:off x="2460228" y="33995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/>
            <a:t>5</a:t>
          </a:r>
          <a:r>
            <a:rPr lang="en-GB" sz="5200" kern="1200" baseline="30000"/>
            <a:t>ths</a:t>
          </a:r>
        </a:p>
      </dsp:txBody>
      <dsp:txXfrm>
        <a:off x="2460228" y="33995"/>
        <a:ext cx="1119113" cy="1119113"/>
      </dsp:txXfrm>
    </dsp:sp>
    <dsp:sp modelId="{472DB42D-838B-4022-8905-43C2032FED41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16866515"/>
            <a:gd name="adj4" fmla="val 15197769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23FBA-6480-4A84-9297-D25965560E96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60C18-3830-4ABB-B509-271CA15F0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232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Always dodge with 3 &amp; 4 at back unless treble</a:t>
            </a:r>
          </a:p>
          <a:p>
            <a:r>
              <a:rPr lang="en-GB"/>
              <a:t>Course bells from plain hunt</a:t>
            </a:r>
          </a:p>
          <a:p>
            <a:r>
              <a:rPr lang="en-GB"/>
              <a:t>One less thing to remember</a:t>
            </a:r>
          </a:p>
          <a:p>
            <a:r>
              <a:rPr lang="en-GB"/>
              <a:t>Only changes at a bob/single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60C18-3830-4ABB-B509-271CA15F0B2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118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Split method into place bells</a:t>
            </a:r>
          </a:p>
          <a:p>
            <a:r>
              <a:rPr lang="en-GB"/>
              <a:t>Be able to recall each place bell</a:t>
            </a:r>
          </a:p>
          <a:p>
            <a:r>
              <a:rPr lang="en-GB"/>
              <a:t>Helps to be kept right, allows for splicing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60C18-3830-4ABB-B509-271CA15F0B2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69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Remember it</a:t>
            </a:r>
          </a:p>
          <a:p>
            <a:r>
              <a:rPr lang="en-GB"/>
              <a:t>Different for different methods, but fairly short number of possibilities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60C18-3830-4ABB-B509-271CA15F0B2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144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60C18-3830-4ABB-B509-271CA15F0B2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47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201A4-A46C-42D4-BA57-E06CE674F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3C1C0-5B3E-4AE1-8C63-EED8D9EAB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88D39-A624-4D23-A30D-A1ED3736A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27E6F-230F-4502-B375-EA8CD808B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9744C-2F18-4AFC-85AB-37936F74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288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D9590-A6BE-4289-9A35-901B6E2EA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5E8F6-BA43-4511-A3A5-2B3F85B4F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31EE4-7A26-4394-AD8D-F781A67D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38779-8787-4A8A-B875-E7D4DC6A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6F15F-C16B-4759-B24D-C3943AF03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11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6CE397-8E9B-4E9A-BC58-AD1956912B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A1B114-E867-420C-A534-9F0F2B0A5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1E8D3-6C21-46BD-890D-782E09075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8009D-76E5-4F3A-AA4D-8AE53BA44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66BAC-5A4A-4DC7-BED7-A5EF59FDF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68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53616-2C37-4046-92B2-100CAFF44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C828B-BFB4-4875-BBFF-D10CACF49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7FA03-6421-4E62-8E2C-71CA61C2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B46A5-4A6C-4478-AB7F-C520388E4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2807D-C78B-4B52-9947-13AC4A47E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73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E5C27-4539-4254-929B-81E55236C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8954D-E38D-4B4D-A799-3C8011279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02B46-39FD-4E6E-8D08-3F0AFEB42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D9D44-2CE6-4929-A18F-B2D6873AE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96AB1-93A1-47C3-9713-3A86E68D8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419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201EE-1F00-4FA6-A3C3-641016CB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44A54-6A6B-42BF-A46A-10B4CB498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3C2CFB-4247-4DF7-8B37-202422C8E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B6036-5A86-4DED-801F-A6AD42869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8E291-8C53-4156-A7E8-B9308C1AF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93B44-3987-461C-AC09-4B9B5DFA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06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E5AF-928C-4175-BCD4-C794EC84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940C1-FD43-4382-9FB2-30BCE8640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F0A982-6B71-4EBC-96CE-2047EEDAA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F341A5-FED8-42CB-BFD6-4B9ED5FE7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D4DF62-F6C8-4978-A6D4-75EA104F4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515277-B25B-4768-8768-C3E07BC92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0568DD-CCF7-430E-B1F8-C0E821ECE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FE1D4E-74A4-490E-96D1-E5AA2CCB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413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CF16A-0FB3-46D7-8343-5AC132F4B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2FCA0D-4C05-4678-B96F-33B55225D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F8CC81-115B-49D3-99CE-DEEDE3BCE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F1F73D-AF32-4C72-9901-B624108D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8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39A24E-1A0A-4C15-B504-D5B39FB1F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57F6B1-2F44-4A10-8D4D-C22C5B0F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46771-57A0-43C6-A50D-6DA1AA09C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87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6983-0BC5-43BB-B046-BBD1AF3EA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EAC3F-E3AC-43CC-B35D-235F1B022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9C455-4139-40F0-B922-D6326C2F2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2B632A-513E-4931-BEE7-A414569EF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54890-3A54-4CF6-864F-8EAC574BB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93A01-85E1-4192-8137-6A6C1D8C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854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FB6D-1992-44F2-A6B2-FB8A76BC7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438E0-8C56-4853-B55F-FA77E73E90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7A437-FB72-4757-B38E-CA1103B7D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1C348-075F-4153-88B5-BBA4C7C83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303BBB-6DF7-41F9-8A8D-CBEDDEE38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D9F17-E5B8-4E33-AADC-8B84B4422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11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1F4BC6-C72B-474B-955E-7C8C36DB6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8F580-65D4-4B77-82FA-8B69B0F9E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73532-1EFB-4038-A9C8-0ACB7C49D2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C4B8E-B553-4B0C-9858-247B3958F45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E0974-812D-4621-808A-FF55D09398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7E475-CA3A-497E-999B-D3775DDA65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545A2-B657-4B13-9D81-41513B54C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22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50526-E341-4167-8BF6-A8A6F5632E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DDC9C3-42AB-410C-B14E-23FF5D4062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421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49561" b="-10"/>
          <a:stretch/>
        </p:blipFill>
        <p:spPr>
          <a:xfrm>
            <a:off x="-5436944" y="5715000"/>
            <a:ext cx="3578248" cy="46291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-138" b="42796"/>
          <a:stretch/>
        </p:blipFill>
        <p:spPr>
          <a:xfrm>
            <a:off x="-1858696" y="1333497"/>
            <a:ext cx="3251604" cy="5159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</a:blip>
          <a:srcRect t="-305" b="42773"/>
          <a:stretch/>
        </p:blipFill>
        <p:spPr>
          <a:xfrm>
            <a:off x="1392908" y="1333500"/>
            <a:ext cx="3192215" cy="5159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-718" b="42995"/>
          <a:stretch/>
        </p:blipFill>
        <p:spPr>
          <a:xfrm>
            <a:off x="4585123" y="1333500"/>
            <a:ext cx="3162517" cy="5159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C803F-15C2-444C-9093-3ABD651B79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20000"/>
          </a:blip>
          <a:srcRect t="-650" b="42925"/>
          <a:stretch/>
        </p:blipFill>
        <p:spPr>
          <a:xfrm>
            <a:off x="7737130" y="1333500"/>
            <a:ext cx="3073433" cy="515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976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52370" b="-8"/>
          <a:stretch/>
        </p:blipFill>
        <p:spPr>
          <a:xfrm>
            <a:off x="-1858696" y="1790695"/>
            <a:ext cx="3251604" cy="42862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52376" b="-173"/>
          <a:stretch/>
        </p:blipFill>
        <p:spPr>
          <a:xfrm>
            <a:off x="1392908" y="1790698"/>
            <a:ext cx="3192215" cy="4286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52138" b="-93"/>
          <a:stretch/>
        </p:blipFill>
        <p:spPr>
          <a:xfrm>
            <a:off x="4585123" y="1790700"/>
            <a:ext cx="3162517" cy="4286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C803F-15C2-444C-9093-3ABD651B79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20000"/>
          </a:blip>
          <a:srcRect t="52208" b="-164"/>
          <a:stretch/>
        </p:blipFill>
        <p:spPr>
          <a:xfrm>
            <a:off x="7737130" y="1790699"/>
            <a:ext cx="3073433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817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-138" b="-8"/>
          <a:stretch/>
        </p:blipFill>
        <p:spPr>
          <a:xfrm>
            <a:off x="-4830496" y="1638297"/>
            <a:ext cx="3251604" cy="90106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-306" b="59307"/>
          <a:stretch/>
        </p:blipFill>
        <p:spPr>
          <a:xfrm>
            <a:off x="-1578892" y="1638300"/>
            <a:ext cx="3192215" cy="3676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</a:blip>
          <a:srcRect t="-718" b="59584"/>
          <a:stretch/>
        </p:blipFill>
        <p:spPr>
          <a:xfrm>
            <a:off x="1613323" y="1638300"/>
            <a:ext cx="3162517" cy="3676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C803F-15C2-444C-9093-3ABD651B79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-650" b="59514"/>
          <a:stretch/>
        </p:blipFill>
        <p:spPr>
          <a:xfrm>
            <a:off x="4765330" y="1638301"/>
            <a:ext cx="3073433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306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52370" b="-8"/>
          <a:stretch/>
        </p:blipFill>
        <p:spPr>
          <a:xfrm>
            <a:off x="-4830496" y="1790695"/>
            <a:ext cx="3251604" cy="42862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40269" b="-174"/>
          <a:stretch/>
        </p:blipFill>
        <p:spPr>
          <a:xfrm>
            <a:off x="-1578892" y="1295398"/>
            <a:ext cx="3192215" cy="53721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</a:blip>
          <a:srcRect t="39989" b="-92"/>
          <a:stretch/>
        </p:blipFill>
        <p:spPr>
          <a:xfrm>
            <a:off x="1613323" y="1295399"/>
            <a:ext cx="3162517" cy="53721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C803F-15C2-444C-9093-3ABD651B79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40060" b="-165"/>
          <a:stretch/>
        </p:blipFill>
        <p:spPr>
          <a:xfrm>
            <a:off x="4765330" y="1295399"/>
            <a:ext cx="3073433" cy="537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491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D28F4-B7F2-4BE5-90BE-0F6AD03C3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Symmetry</a:t>
            </a:r>
          </a:p>
        </p:txBody>
      </p:sp>
      <p:pic>
        <p:nvPicPr>
          <p:cNvPr id="1026" name="Picture 2" descr="Cambridge Surprise Minor">
            <a:extLst>
              <a:ext uri="{FF2B5EF4-FFF2-40B4-BE49-F238E27FC236}">
                <a16:creationId xmlns:a16="http://schemas.microsoft.com/office/drawing/2014/main" id="{6820674E-D918-4F08-823C-A9D91F3522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6" t="3137" r="51668" b="29588"/>
          <a:stretch/>
        </p:blipFill>
        <p:spPr bwMode="auto">
          <a:xfrm>
            <a:off x="5372100" y="116472"/>
            <a:ext cx="1638300" cy="662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10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14DA9-26F4-46FE-A7ED-3D5C505C1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Symmetry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760C16-DC74-49F6-A833-9E5771AF5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81" r="39745"/>
          <a:stretch/>
        </p:blipFill>
        <p:spPr>
          <a:xfrm>
            <a:off x="9687156" y="1554687"/>
            <a:ext cx="1666644" cy="49381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4AE1BF-BA19-4809-A5CD-F6A0DEC013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226"/>
          <a:stretch/>
        </p:blipFill>
        <p:spPr>
          <a:xfrm>
            <a:off x="250867" y="1554687"/>
            <a:ext cx="1666643" cy="49381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E4EC89-3B58-4686-993F-51EEA5AB44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476" r="-250"/>
          <a:stretch/>
        </p:blipFill>
        <p:spPr>
          <a:xfrm>
            <a:off x="1917510" y="1554687"/>
            <a:ext cx="1666643" cy="49381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99CF17-88A0-4B13-8CD6-24EE4ECDD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75" r="59451"/>
          <a:stretch/>
        </p:blipFill>
        <p:spPr>
          <a:xfrm>
            <a:off x="4777375" y="1554687"/>
            <a:ext cx="1666643" cy="49381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92383E-531E-44E9-8687-AE6D5E1B9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4" r="19262"/>
          <a:stretch/>
        </p:blipFill>
        <p:spPr>
          <a:xfrm>
            <a:off x="6444018" y="1554687"/>
            <a:ext cx="1666643" cy="493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74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A02A0-EF67-4718-B35F-0B8EADC86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Course Bells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4645EC-198E-4B39-9D8F-314A855FB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964" y="1825625"/>
            <a:ext cx="8535140" cy="4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21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588FE-E888-4223-BAC5-0211214B1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Place Bells</a:t>
            </a:r>
          </a:p>
        </p:txBody>
      </p:sp>
      <p:pic>
        <p:nvPicPr>
          <p:cNvPr id="20" name="Content Placeholder 3">
            <a:extLst>
              <a:ext uri="{FF2B5EF4-FFF2-40B4-BE49-F238E27FC236}">
                <a16:creationId xmlns:a16="http://schemas.microsoft.com/office/drawing/2014/main" id="{E41F1039-B48D-4EB2-9F8A-12247982EEE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96" y="1770761"/>
            <a:ext cx="69672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93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DB2A0-1228-48F4-8008-5AA841292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Place Bell Order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3ACBD6D-55E2-4F11-B766-E23FB6B8D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462733"/>
              </p:ext>
            </p:extLst>
          </p:nvPr>
        </p:nvGraphicFramePr>
        <p:xfrm>
          <a:off x="2176272" y="164287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9566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Terminology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/>
          <a:stretch/>
        </p:blipFill>
        <p:spPr>
          <a:xfrm>
            <a:off x="3352699" y="1928803"/>
            <a:ext cx="5366575" cy="3554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8414" y="5643579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Lead End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20" y="3714753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Half Lead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3520" y="1785927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Place Bell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57916" y="3214686"/>
            <a:ext cx="1123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Cambridge </a:t>
            </a:r>
            <a:r>
              <a:rPr lang="en-GB" sz="1400" err="1"/>
              <a:t>Frontwork</a:t>
            </a:r>
            <a:endParaRPr lang="en-GB" sz="1400"/>
          </a:p>
        </p:txBody>
      </p:sp>
      <p:sp>
        <p:nvSpPr>
          <p:cNvPr id="9" name="TextBox 8"/>
          <p:cNvSpPr txBox="1"/>
          <p:nvPr/>
        </p:nvSpPr>
        <p:spPr>
          <a:xfrm>
            <a:off x="2524100" y="1714489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Rounds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3454" y="5572141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Rounds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3417075" y="5393545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8" idx="3"/>
          </p:cNvCxnSpPr>
          <p:nvPr/>
        </p:nvCxnSpPr>
        <p:spPr>
          <a:xfrm flipV="1">
            <a:off x="2881290" y="3168519"/>
            <a:ext cx="500067" cy="3077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167042" y="1928802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8096264" y="5357826"/>
            <a:ext cx="64294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 flipV="1">
            <a:off x="8596330" y="1928802"/>
            <a:ext cx="50006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6" idx="1"/>
          </p:cNvCxnSpPr>
          <p:nvPr/>
        </p:nvCxnSpPr>
        <p:spPr>
          <a:xfrm rot="10800000">
            <a:off x="8453454" y="3857630"/>
            <a:ext cx="500066" cy="110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7667636" y="3830249"/>
            <a:ext cx="720758" cy="11829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3352699" y="5264693"/>
            <a:ext cx="720758" cy="11829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571688-1A10-4F0D-B5C8-8E340E92A62C}"/>
              </a:ext>
            </a:extLst>
          </p:cNvPr>
          <p:cNvSpPr txBox="1"/>
          <p:nvPr/>
        </p:nvSpPr>
        <p:spPr>
          <a:xfrm>
            <a:off x="4125186" y="5997523"/>
            <a:ext cx="1123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Cambridge Places or  3/4 Places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4BCA0FD-D584-436D-997D-591C1E113788}"/>
              </a:ext>
            </a:extLst>
          </p:cNvPr>
          <p:cNvCxnSpPr>
            <a:cxnSpLocks/>
          </p:cNvCxnSpPr>
          <p:nvPr/>
        </p:nvCxnSpPr>
        <p:spPr>
          <a:xfrm flipV="1">
            <a:off x="4581832" y="5445231"/>
            <a:ext cx="224084" cy="506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42"/>
          <a:stretch/>
        </p:blipFill>
        <p:spPr>
          <a:xfrm>
            <a:off x="5682109" y="1644406"/>
            <a:ext cx="390294" cy="9814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70" b="1830"/>
          <a:stretch/>
        </p:blipFill>
        <p:spPr>
          <a:xfrm>
            <a:off x="5723326" y="2627060"/>
            <a:ext cx="354665" cy="940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28" b="809"/>
          <a:stretch/>
        </p:blipFill>
        <p:spPr>
          <a:xfrm>
            <a:off x="5725835" y="3552958"/>
            <a:ext cx="348187" cy="957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12" b="1750"/>
          <a:stretch/>
        </p:blipFill>
        <p:spPr>
          <a:xfrm>
            <a:off x="5724247" y="4495932"/>
            <a:ext cx="344948" cy="9401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80A38F-3260-499B-8841-C99348AEE7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12" b="-1"/>
          <a:stretch/>
        </p:blipFill>
        <p:spPr>
          <a:xfrm>
            <a:off x="5721545" y="5431354"/>
            <a:ext cx="335232" cy="9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4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039" y="1572561"/>
            <a:ext cx="1836676" cy="4709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15" y="1664014"/>
            <a:ext cx="1669013" cy="4618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3728" y="1671635"/>
            <a:ext cx="1638529" cy="46031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2257" y="1690688"/>
            <a:ext cx="1623286" cy="45878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80A38F-3260-499B-8841-C99348AEE7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5543" y="1694499"/>
            <a:ext cx="1577560" cy="45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13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922" y="1444224"/>
            <a:ext cx="3578248" cy="9175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317170" y="1622395"/>
            <a:ext cx="3251604" cy="8997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0568774" y="1637241"/>
            <a:ext cx="3192215" cy="8967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0989" y="1674361"/>
            <a:ext cx="3162517" cy="89381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80A38F-3260-499B-8841-C99348AEE7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23507" y="1681787"/>
            <a:ext cx="3073433" cy="893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71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00"/>
          <a:stretch/>
        </p:blipFill>
        <p:spPr>
          <a:xfrm>
            <a:off x="4062991" y="2005264"/>
            <a:ext cx="3578248" cy="39364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641239" y="-3055903"/>
            <a:ext cx="3251604" cy="8997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0892843" y="-3041057"/>
            <a:ext cx="3192215" cy="8967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14085058" y="-3003937"/>
            <a:ext cx="3162517" cy="893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47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302" b="-1"/>
          <a:stretch/>
        </p:blipFill>
        <p:spPr>
          <a:xfrm>
            <a:off x="982906" y="1540043"/>
            <a:ext cx="3578248" cy="9148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1154" y="1690688"/>
            <a:ext cx="3251604" cy="8997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7812758" y="1705534"/>
            <a:ext cx="3192215" cy="8967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11004973" y="1742654"/>
            <a:ext cx="3162517" cy="893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37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41212" b="-1"/>
          <a:stretch/>
        </p:blipFill>
        <p:spPr>
          <a:xfrm>
            <a:off x="982906" y="1331495"/>
            <a:ext cx="3578248" cy="5394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40046"/>
          <a:stretch/>
        </p:blipFill>
        <p:spPr>
          <a:xfrm>
            <a:off x="4561154" y="1331495"/>
            <a:ext cx="3251604" cy="5394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</a:blip>
          <a:srcRect t="40013"/>
          <a:stretch/>
        </p:blipFill>
        <p:spPr>
          <a:xfrm>
            <a:off x="7812758" y="1331495"/>
            <a:ext cx="3192215" cy="5379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20000"/>
          </a:blip>
          <a:srcRect t="39731"/>
          <a:stretch/>
        </p:blipFill>
        <p:spPr>
          <a:xfrm>
            <a:off x="11004973" y="1331495"/>
            <a:ext cx="3162517" cy="53869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EEC19E-75EF-43FF-9612-AE4E051E263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14083407" y="-2006451"/>
            <a:ext cx="3073433" cy="893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02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652" b="42179"/>
          <a:stretch/>
        </p:blipFill>
        <p:spPr>
          <a:xfrm>
            <a:off x="-2065094" y="1379620"/>
            <a:ext cx="3578248" cy="5245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107" b="43017"/>
          <a:stretch/>
        </p:blipFill>
        <p:spPr>
          <a:xfrm>
            <a:off x="1513154" y="1507957"/>
            <a:ext cx="3251604" cy="51174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-58" b="42993"/>
          <a:stretch/>
        </p:blipFill>
        <p:spPr>
          <a:xfrm>
            <a:off x="4764758" y="1507957"/>
            <a:ext cx="3192215" cy="51174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20000"/>
          </a:blip>
          <a:srcRect t="-471" b="43218"/>
          <a:stretch/>
        </p:blipFill>
        <p:spPr>
          <a:xfrm>
            <a:off x="7956973" y="1507958"/>
            <a:ext cx="3162517" cy="51174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C803F-15C2-444C-9093-3ABD651B79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20000"/>
          </a:blip>
          <a:srcRect t="-281" b="43148"/>
          <a:stretch/>
        </p:blipFill>
        <p:spPr>
          <a:xfrm>
            <a:off x="11108980" y="1518785"/>
            <a:ext cx="3073433" cy="510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56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B023-1CA9-491F-8703-9B85283D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Cambridge Surprise Minor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F60DF-A47F-43C4-B15C-6ACF6F2C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49561" b="-10"/>
          <a:stretch/>
        </p:blipFill>
        <p:spPr>
          <a:xfrm>
            <a:off x="-2065094" y="1847850"/>
            <a:ext cx="3578248" cy="46291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31BF74-BAC5-495D-A795-5D1529695E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48559" b="-8"/>
          <a:stretch/>
        </p:blipFill>
        <p:spPr>
          <a:xfrm>
            <a:off x="1513154" y="1847847"/>
            <a:ext cx="3251604" cy="4629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3A3C89-453E-4DC8-9423-5B825104AD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48554" b="-174"/>
          <a:stretch/>
        </p:blipFill>
        <p:spPr>
          <a:xfrm>
            <a:off x="4764758" y="1847850"/>
            <a:ext cx="3192215" cy="4629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65BBE6-8399-4369-8E7F-51FA287F5B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20000"/>
          </a:blip>
          <a:srcRect t="48302" b="-93"/>
          <a:stretch/>
        </p:blipFill>
        <p:spPr>
          <a:xfrm>
            <a:off x="7956973" y="1847846"/>
            <a:ext cx="3162517" cy="4629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C803F-15C2-444C-9093-3ABD651B79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20000"/>
          </a:blip>
          <a:srcRect t="48371" b="-163"/>
          <a:stretch/>
        </p:blipFill>
        <p:spPr>
          <a:xfrm>
            <a:off x="11108980" y="1847846"/>
            <a:ext cx="3073433" cy="462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92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Widescreen</PresentationFormat>
  <Paragraphs>44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Cambridge Surprise Minor</vt:lpstr>
      <vt:lpstr>Symmetry</vt:lpstr>
      <vt:lpstr>Symmetry</vt:lpstr>
      <vt:lpstr>Course Bells</vt:lpstr>
      <vt:lpstr>Place Bells</vt:lpstr>
      <vt:lpstr>Place Bell Order</vt:lpstr>
      <vt:lpstr>Terminology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Cambridge Surprise Minor</dc:title>
  <dc:creator>Jonathan Frye</dc:creator>
  <cp:lastModifiedBy>Jonathan Frye</cp:lastModifiedBy>
  <cp:revision>1</cp:revision>
  <dcterms:created xsi:type="dcterms:W3CDTF">2021-03-05T16:51:58Z</dcterms:created>
  <dcterms:modified xsi:type="dcterms:W3CDTF">2021-03-05T22:09:39Z</dcterms:modified>
</cp:coreProperties>
</file>